
<file path=[Content_Types].xml><?xml version="1.0" encoding="utf-8"?>
<Types xmlns="http://schemas.openxmlformats.org/package/2006/content-types">
  <Default Extension="emf" ContentType="image/x-emf"/>
  <Default Extension="fntdata" ContentType="application/x-fontdata"/>
  <Default Extension="gif" ContentType="image/gif"/>
  <Default Extension="jpeg" ContentType="image/jpeg"/>
  <Default Extension="png" ContentType="image/png"/>
  <Default Extension="rels" ContentType="application/vnd.openxmlformats-package.relationships+xml"/>
  <Default Extension="wdp" ContentType="image/vnd.ms-photo"/>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charts/chart2.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howSpecialPlsOnTitleSld="0" embedTrueTypeFonts="1">
  <p:sldMasterIdLst>
    <p:sldMasterId id="2147483673" r:id="rId4"/>
  </p:sldMasterIdLst>
  <p:notesMasterIdLst>
    <p:notesMasterId r:id="rId64"/>
  </p:notesMasterIdLst>
  <p:handoutMasterIdLst>
    <p:handoutMasterId r:id="rId65"/>
  </p:handoutMasterIdLst>
  <p:sldIdLst>
    <p:sldId id="369" r:id="rId5"/>
    <p:sldId id="450" r:id="rId6"/>
    <p:sldId id="932" r:id="rId7"/>
    <p:sldId id="449" r:id="rId8"/>
    <p:sldId id="337" r:id="rId9"/>
    <p:sldId id="318" r:id="rId10"/>
    <p:sldId id="314" r:id="rId11"/>
    <p:sldId id="367" r:id="rId12"/>
    <p:sldId id="265" r:id="rId13"/>
    <p:sldId id="945" r:id="rId14"/>
    <p:sldId id="330" r:id="rId15"/>
    <p:sldId id="421" r:id="rId16"/>
    <p:sldId id="422" r:id="rId17"/>
    <p:sldId id="934" r:id="rId18"/>
    <p:sldId id="423" r:id="rId19"/>
    <p:sldId id="424" r:id="rId20"/>
    <p:sldId id="324" r:id="rId21"/>
    <p:sldId id="937" r:id="rId22"/>
    <p:sldId id="936" r:id="rId23"/>
    <p:sldId id="339" r:id="rId24"/>
    <p:sldId id="425" r:id="rId25"/>
    <p:sldId id="404" r:id="rId26"/>
    <p:sldId id="427" r:id="rId27"/>
    <p:sldId id="306" r:id="rId28"/>
    <p:sldId id="429" r:id="rId29"/>
    <p:sldId id="382" r:id="rId30"/>
    <p:sldId id="431" r:id="rId31"/>
    <p:sldId id="432" r:id="rId32"/>
    <p:sldId id="433" r:id="rId33"/>
    <p:sldId id="386" r:id="rId34"/>
    <p:sldId id="435" r:id="rId35"/>
    <p:sldId id="308" r:id="rId36"/>
    <p:sldId id="309" r:id="rId37"/>
    <p:sldId id="428" r:id="rId38"/>
    <p:sldId id="358" r:id="rId39"/>
    <p:sldId id="302" r:id="rId40"/>
    <p:sldId id="301" r:id="rId41"/>
    <p:sldId id="305" r:id="rId42"/>
    <p:sldId id="304" r:id="rId43"/>
    <p:sldId id="942" r:id="rId44"/>
    <p:sldId id="940" r:id="rId45"/>
    <p:sldId id="409" r:id="rId46"/>
    <p:sldId id="295" r:id="rId47"/>
    <p:sldId id="298" r:id="rId48"/>
    <p:sldId id="299" r:id="rId49"/>
    <p:sldId id="944" r:id="rId50"/>
    <p:sldId id="444" r:id="rId51"/>
    <p:sldId id="315" r:id="rId52"/>
    <p:sldId id="943" r:id="rId53"/>
    <p:sldId id="261" r:id="rId54"/>
    <p:sldId id="403" r:id="rId55"/>
    <p:sldId id="378" r:id="rId56"/>
    <p:sldId id="446" r:id="rId57"/>
    <p:sldId id="445" r:id="rId58"/>
    <p:sldId id="938" r:id="rId59"/>
    <p:sldId id="892" r:id="rId60"/>
    <p:sldId id="448" r:id="rId61"/>
    <p:sldId id="434" r:id="rId62"/>
    <p:sldId id="946" r:id="rId63"/>
  </p:sldIdLst>
  <p:sldSz cx="9144000" cy="6858000" type="screen4x3"/>
  <p:notesSz cx="7315200" cy="9601200"/>
  <p:embeddedFontLst>
    <p:embeddedFont>
      <p:font typeface="Garamond" panose="02020404030301010803" pitchFamily="18" charset="0"/>
      <p:regular r:id="rId66"/>
      <p:bold r:id="rId67"/>
      <p:italic r:id="rId68"/>
    </p:embeddedFont>
    <p:embeddedFont>
      <p:font typeface="Monotype Sorts" panose="020B0604020202020204"/>
      <p:regular r:id="rId69"/>
    </p:embeddedFont>
    <p:embeddedFont>
      <p:font typeface="Sarabun Bold" panose="020B0604020202020204" charset="-34"/>
      <p:bold r:id="rId70"/>
    </p:embeddedFont>
    <p:embeddedFont>
      <p:font typeface="Segoe UI" panose="020B0502040204020203" pitchFamily="34" charset="0"/>
      <p:regular r:id="rId71"/>
      <p:bold r:id="rId72"/>
      <p:italic r:id="rId73"/>
      <p:boldItalic r:id="rId74"/>
    </p:embeddedFont>
    <p:embeddedFont>
      <p:font typeface="Tahoma" panose="020B0604030504040204" pitchFamily="34" charset="0"/>
      <p:regular r:id="rId75"/>
      <p:bold r:id="rId76"/>
      <p:italic r:id="rId77"/>
    </p:embeddedFont>
    <p:embeddedFont>
      <p:font typeface="Verdana" panose="020B0604030504040204" pitchFamily="34" charset="0"/>
      <p:regular r:id="rId78"/>
      <p:bold r:id="rId79"/>
      <p:italic r:id="rId80"/>
      <p:boldItalic r:id="rId81"/>
    </p:embeddedFont>
  </p:embeddedFontLst>
  <p:defaultTextStyle>
    <a:defPPr>
      <a:defRPr lang="en-US"/>
    </a:defPPr>
    <a:lvl1pPr algn="ctr" rtl="0" fontAlgn="base">
      <a:spcBef>
        <a:spcPct val="0"/>
      </a:spcBef>
      <a:spcAft>
        <a:spcPct val="0"/>
      </a:spcAft>
      <a:defRPr b="1" kern="1200">
        <a:solidFill>
          <a:schemeClr val="tx1"/>
        </a:solidFill>
        <a:latin typeface="Tahoma" pitchFamily="34" charset="0"/>
        <a:ea typeface="+mn-ea"/>
        <a:cs typeface="+mn-cs"/>
      </a:defRPr>
    </a:lvl1pPr>
    <a:lvl2pPr marL="457200" algn="ctr" rtl="0" fontAlgn="base">
      <a:spcBef>
        <a:spcPct val="0"/>
      </a:spcBef>
      <a:spcAft>
        <a:spcPct val="0"/>
      </a:spcAft>
      <a:defRPr b="1" kern="1200">
        <a:solidFill>
          <a:schemeClr val="tx1"/>
        </a:solidFill>
        <a:latin typeface="Tahoma" pitchFamily="34" charset="0"/>
        <a:ea typeface="+mn-ea"/>
        <a:cs typeface="+mn-cs"/>
      </a:defRPr>
    </a:lvl2pPr>
    <a:lvl3pPr marL="914400" algn="ctr" rtl="0" fontAlgn="base">
      <a:spcBef>
        <a:spcPct val="0"/>
      </a:spcBef>
      <a:spcAft>
        <a:spcPct val="0"/>
      </a:spcAft>
      <a:defRPr b="1" kern="1200">
        <a:solidFill>
          <a:schemeClr val="tx1"/>
        </a:solidFill>
        <a:latin typeface="Tahoma" pitchFamily="34" charset="0"/>
        <a:ea typeface="+mn-ea"/>
        <a:cs typeface="+mn-cs"/>
      </a:defRPr>
    </a:lvl3pPr>
    <a:lvl4pPr marL="1371600" algn="ctr" rtl="0" fontAlgn="base">
      <a:spcBef>
        <a:spcPct val="0"/>
      </a:spcBef>
      <a:spcAft>
        <a:spcPct val="0"/>
      </a:spcAft>
      <a:defRPr b="1" kern="1200">
        <a:solidFill>
          <a:schemeClr val="tx1"/>
        </a:solidFill>
        <a:latin typeface="Tahoma" pitchFamily="34" charset="0"/>
        <a:ea typeface="+mn-ea"/>
        <a:cs typeface="+mn-cs"/>
      </a:defRPr>
    </a:lvl4pPr>
    <a:lvl5pPr marL="1828800" algn="ctr" rtl="0" fontAlgn="base">
      <a:spcBef>
        <a:spcPct val="0"/>
      </a:spcBef>
      <a:spcAft>
        <a:spcPct val="0"/>
      </a:spcAft>
      <a:defRPr b="1" kern="1200">
        <a:solidFill>
          <a:schemeClr val="tx1"/>
        </a:solidFill>
        <a:latin typeface="Tahoma" pitchFamily="34" charset="0"/>
        <a:ea typeface="+mn-ea"/>
        <a:cs typeface="+mn-cs"/>
      </a:defRPr>
    </a:lvl5pPr>
    <a:lvl6pPr marL="2286000" algn="l" defTabSz="914400" rtl="0" eaLnBrk="1" latinLnBrk="0" hangingPunct="1">
      <a:defRPr b="1" kern="1200">
        <a:solidFill>
          <a:schemeClr val="tx1"/>
        </a:solidFill>
        <a:latin typeface="Tahoma" pitchFamily="34" charset="0"/>
        <a:ea typeface="+mn-ea"/>
        <a:cs typeface="+mn-cs"/>
      </a:defRPr>
    </a:lvl6pPr>
    <a:lvl7pPr marL="2743200" algn="l" defTabSz="914400" rtl="0" eaLnBrk="1" latinLnBrk="0" hangingPunct="1">
      <a:defRPr b="1" kern="1200">
        <a:solidFill>
          <a:schemeClr val="tx1"/>
        </a:solidFill>
        <a:latin typeface="Tahoma" pitchFamily="34" charset="0"/>
        <a:ea typeface="+mn-ea"/>
        <a:cs typeface="+mn-cs"/>
      </a:defRPr>
    </a:lvl7pPr>
    <a:lvl8pPr marL="3200400" algn="l" defTabSz="914400" rtl="0" eaLnBrk="1" latinLnBrk="0" hangingPunct="1">
      <a:defRPr b="1" kern="1200">
        <a:solidFill>
          <a:schemeClr val="tx1"/>
        </a:solidFill>
        <a:latin typeface="Tahoma" pitchFamily="34" charset="0"/>
        <a:ea typeface="+mn-ea"/>
        <a:cs typeface="+mn-cs"/>
      </a:defRPr>
    </a:lvl8pPr>
    <a:lvl9pPr marL="3657600" algn="l" defTabSz="914400" rtl="0" eaLnBrk="1" latinLnBrk="0" hangingPunct="1">
      <a:defRPr b="1" kern="1200">
        <a:solidFill>
          <a:schemeClr val="tx1"/>
        </a:solidFill>
        <a:latin typeface="Tahoma" pitchFamily="34" charset="0"/>
        <a:ea typeface="+mn-ea"/>
        <a:cs typeface="+mn-cs"/>
      </a:defRPr>
    </a:lvl9pPr>
  </p:defaultTextStyle>
  <p:extLst>
    <p:ext uri="{EFAFB233-063F-42B5-8137-9DF3F51BA10A}">
      <p15:sldGuideLst xmlns:p15="http://schemas.microsoft.com/office/powerpoint/2012/main">
        <p15:guide id="1" orient="horz" pos="2880">
          <p15:clr>
            <a:srgbClr val="A4A3A4"/>
          </p15:clr>
        </p15:guide>
        <p15:guide id="2" pos="1735">
          <p15:clr>
            <a:srgbClr val="A4A3A4"/>
          </p15:clr>
        </p15:guide>
        <p15:guide id="3" pos="1783">
          <p15:clr>
            <a:srgbClr val="A4A3A4"/>
          </p15:clr>
        </p15:guide>
        <p15:guide id="4" pos="3367">
          <p15:clr>
            <a:srgbClr val="A4A3A4"/>
          </p15:clr>
        </p15:guide>
        <p15:guide id="5" pos="3415">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3478"/>
    <a:srgbClr val="CCE6F2"/>
    <a:srgbClr val="CBE0E9"/>
    <a:srgbClr val="92D400"/>
    <a:srgbClr val="0083BE"/>
    <a:srgbClr val="80C1DF"/>
    <a:srgbClr val="CBE085"/>
    <a:srgbClr val="FBD476"/>
    <a:srgbClr val="822433"/>
    <a:srgbClr val="FF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726" autoAdjust="0"/>
    <p:restoredTop sz="90349" autoAdjust="0"/>
  </p:normalViewPr>
  <p:slideViewPr>
    <p:cSldViewPr snapToObjects="1">
      <p:cViewPr varScale="1">
        <p:scale>
          <a:sx n="67" d="100"/>
          <a:sy n="67" d="100"/>
        </p:scale>
        <p:origin x="1216" y="48"/>
      </p:cViewPr>
      <p:guideLst>
        <p:guide orient="horz" pos="2880"/>
        <p:guide pos="1735"/>
        <p:guide pos="1783"/>
        <p:guide pos="3367"/>
        <p:guide pos="3415"/>
      </p:guideLst>
    </p:cSldViewPr>
  </p:slideViewPr>
  <p:notesTextViewPr>
    <p:cViewPr>
      <p:scale>
        <a:sx n="3" d="2"/>
        <a:sy n="3" d="2"/>
      </p:scale>
      <p:origin x="0" y="0"/>
    </p:cViewPr>
  </p:notesTextViewPr>
  <p:sorterViewPr>
    <p:cViewPr varScale="1">
      <p:scale>
        <a:sx n="1" d="1"/>
        <a:sy n="1" d="1"/>
      </p:scale>
      <p:origin x="0" y="-11706"/>
    </p:cViewPr>
  </p:sorterViewPr>
  <p:notesViewPr>
    <p:cSldViewPr snapToObjects="1">
      <p:cViewPr varScale="1">
        <p:scale>
          <a:sx n="66" d="100"/>
          <a:sy n="66" d="100"/>
        </p:scale>
        <p:origin x="0" y="0"/>
      </p:cViewPr>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2.xml"/><Relationship Id="rId21" Type="http://schemas.openxmlformats.org/officeDocument/2006/relationships/slide" Target="slides/slide17.xml"/><Relationship Id="rId42" Type="http://schemas.openxmlformats.org/officeDocument/2006/relationships/slide" Target="slides/slide38.xml"/><Relationship Id="rId47" Type="http://schemas.openxmlformats.org/officeDocument/2006/relationships/slide" Target="slides/slide43.xml"/><Relationship Id="rId63" Type="http://schemas.openxmlformats.org/officeDocument/2006/relationships/slide" Target="slides/slide59.xml"/><Relationship Id="rId68" Type="http://schemas.openxmlformats.org/officeDocument/2006/relationships/font" Target="fonts/font3.fntdata"/><Relationship Id="rId84" Type="http://schemas.openxmlformats.org/officeDocument/2006/relationships/theme" Target="theme/theme1.xml"/><Relationship Id="rId16" Type="http://schemas.openxmlformats.org/officeDocument/2006/relationships/slide" Target="slides/slide12.xml"/><Relationship Id="rId11" Type="http://schemas.openxmlformats.org/officeDocument/2006/relationships/slide" Target="slides/slide7.xml"/><Relationship Id="rId32" Type="http://schemas.openxmlformats.org/officeDocument/2006/relationships/slide" Target="slides/slide28.xml"/><Relationship Id="rId37" Type="http://schemas.openxmlformats.org/officeDocument/2006/relationships/slide" Target="slides/slide33.xml"/><Relationship Id="rId53" Type="http://schemas.openxmlformats.org/officeDocument/2006/relationships/slide" Target="slides/slide49.xml"/><Relationship Id="rId58" Type="http://schemas.openxmlformats.org/officeDocument/2006/relationships/slide" Target="slides/slide54.xml"/><Relationship Id="rId74" Type="http://schemas.openxmlformats.org/officeDocument/2006/relationships/font" Target="fonts/font9.fntdata"/><Relationship Id="rId79" Type="http://schemas.openxmlformats.org/officeDocument/2006/relationships/font" Target="fonts/font14.fntdata"/><Relationship Id="rId5" Type="http://schemas.openxmlformats.org/officeDocument/2006/relationships/slide" Target="slides/slide1.xml"/><Relationship Id="rId19" Type="http://schemas.openxmlformats.org/officeDocument/2006/relationships/slide" Target="slides/slide1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openxmlformats.org/officeDocument/2006/relationships/notesMaster" Target="notesMasters/notesMaster1.xml"/><Relationship Id="rId69" Type="http://schemas.openxmlformats.org/officeDocument/2006/relationships/font" Target="fonts/font4.fntdata"/><Relationship Id="rId77" Type="http://schemas.openxmlformats.org/officeDocument/2006/relationships/font" Target="fonts/font12.fntdata"/><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font" Target="fonts/font7.fntdata"/><Relationship Id="rId80" Type="http://schemas.openxmlformats.org/officeDocument/2006/relationships/font" Target="fonts/font15.fntdata"/><Relationship Id="rId85" Type="http://schemas.openxmlformats.org/officeDocument/2006/relationships/tableStyles" Target="tableStyles.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openxmlformats.org/officeDocument/2006/relationships/font" Target="fonts/font2.fntdata"/><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slide" Target="slides/slide58.xml"/><Relationship Id="rId70" Type="http://schemas.openxmlformats.org/officeDocument/2006/relationships/font" Target="fonts/font5.fntdata"/><Relationship Id="rId75" Type="http://schemas.openxmlformats.org/officeDocument/2006/relationships/font" Target="fonts/font10.fntdata"/><Relationship Id="rId83"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handoutMaster" Target="handoutMasters/handoutMaster1.xml"/><Relationship Id="rId73" Type="http://schemas.openxmlformats.org/officeDocument/2006/relationships/font" Target="fonts/font8.fntdata"/><Relationship Id="rId78" Type="http://schemas.openxmlformats.org/officeDocument/2006/relationships/font" Target="fonts/font13.fntdata"/><Relationship Id="rId81" Type="http://schemas.openxmlformats.org/officeDocument/2006/relationships/font" Target="fonts/font16.fntdata"/><Relationship Id="rId86" Type="http://schemas.microsoft.com/office/2016/11/relationships/changesInfo" Target="changesInfos/changesInfo1.xml"/><Relationship Id="rId4" Type="http://schemas.openxmlformats.org/officeDocument/2006/relationships/slideMaster" Target="slideMasters/slideMaster1.xml"/><Relationship Id="rId9" Type="http://schemas.openxmlformats.org/officeDocument/2006/relationships/slide" Target="slides/slide5.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 Id="rId34" Type="http://schemas.openxmlformats.org/officeDocument/2006/relationships/slide" Target="slides/slide30.xml"/><Relationship Id="rId50" Type="http://schemas.openxmlformats.org/officeDocument/2006/relationships/slide" Target="slides/slide46.xml"/><Relationship Id="rId55" Type="http://schemas.openxmlformats.org/officeDocument/2006/relationships/slide" Target="slides/slide51.xml"/><Relationship Id="rId76" Type="http://schemas.openxmlformats.org/officeDocument/2006/relationships/font" Target="fonts/font11.fntdata"/><Relationship Id="rId7" Type="http://schemas.openxmlformats.org/officeDocument/2006/relationships/slide" Target="slides/slide3.xml"/><Relationship Id="rId71" Type="http://schemas.openxmlformats.org/officeDocument/2006/relationships/font" Target="fonts/font6.fntdata"/><Relationship Id="rId2" Type="http://schemas.openxmlformats.org/officeDocument/2006/relationships/customXml" Target="../customXml/item2.xml"/><Relationship Id="rId29" Type="http://schemas.openxmlformats.org/officeDocument/2006/relationships/slide" Target="slides/slide25.xml"/><Relationship Id="rId24" Type="http://schemas.openxmlformats.org/officeDocument/2006/relationships/slide" Target="slides/slide20.xml"/><Relationship Id="rId40" Type="http://schemas.openxmlformats.org/officeDocument/2006/relationships/slide" Target="slides/slide36.xml"/><Relationship Id="rId45" Type="http://schemas.openxmlformats.org/officeDocument/2006/relationships/slide" Target="slides/slide41.xml"/><Relationship Id="rId66" Type="http://schemas.openxmlformats.org/officeDocument/2006/relationships/font" Target="fonts/font1.fntdata"/><Relationship Id="rId61" Type="http://schemas.openxmlformats.org/officeDocument/2006/relationships/slide" Target="slides/slide57.xml"/><Relationship Id="rId82" Type="http://schemas.openxmlformats.org/officeDocument/2006/relationships/presProps" Target="pres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Hartman, Dwayne" userId="7a0992d5-3352-4848-86f9-e92c8b64ae55" providerId="ADAL" clId="{666A9C43-F4B8-4F8F-98C2-E6C2A0D07FA8}"/>
    <pc:docChg chg="modSld">
      <pc:chgData name="Hartman, Dwayne" userId="7a0992d5-3352-4848-86f9-e92c8b64ae55" providerId="ADAL" clId="{666A9C43-F4B8-4F8F-98C2-E6C2A0D07FA8}" dt="2023-09-12T18:22:38.078" v="1" actId="6549"/>
      <pc:docMkLst>
        <pc:docMk/>
      </pc:docMkLst>
      <pc:sldChg chg="modSp mod">
        <pc:chgData name="Hartman, Dwayne" userId="7a0992d5-3352-4848-86f9-e92c8b64ae55" providerId="ADAL" clId="{666A9C43-F4B8-4F8F-98C2-E6C2A0D07FA8}" dt="2023-09-12T18:22:38.078" v="1" actId="6549"/>
        <pc:sldMkLst>
          <pc:docMk/>
          <pc:sldMk cId="3460801168" sldId="450"/>
        </pc:sldMkLst>
        <pc:spChg chg="mod">
          <ac:chgData name="Hartman, Dwayne" userId="7a0992d5-3352-4848-86f9-e92c8b64ae55" providerId="ADAL" clId="{666A9C43-F4B8-4F8F-98C2-E6C2A0D07FA8}" dt="2023-09-12T18:22:38.078" v="1" actId="6549"/>
          <ac:spMkLst>
            <pc:docMk/>
            <pc:sldMk cId="3460801168" sldId="450"/>
            <ac:spMk id="134147" creationId="{00000000-0000-0000-0000-000000000000}"/>
          </ac:spMkLst>
        </pc:spChg>
      </pc:sldChg>
    </pc:docChg>
  </pc:docChgLst>
  <pc:docChgLst>
    <pc:chgData name="Plevnic, Jacob" userId="5e8fb679-7775-400c-9474-42ea2430ae8e" providerId="ADAL" clId="{E64FA687-29AD-45B0-87D8-626C3BCB156B}"/>
    <pc:docChg chg="undo custSel addSld delSld modSld">
      <pc:chgData name="Plevnic, Jacob" userId="5e8fb679-7775-400c-9474-42ea2430ae8e" providerId="ADAL" clId="{E64FA687-29AD-45B0-87D8-626C3BCB156B}" dt="2024-12-27T15:21:22.619" v="119" actId="20577"/>
      <pc:docMkLst>
        <pc:docMk/>
      </pc:docMkLst>
      <pc:sldChg chg="modSp mod">
        <pc:chgData name="Plevnic, Jacob" userId="5e8fb679-7775-400c-9474-42ea2430ae8e" providerId="ADAL" clId="{E64FA687-29AD-45B0-87D8-626C3BCB156B}" dt="2024-12-27T15:21:22.619" v="119" actId="20577"/>
        <pc:sldMkLst>
          <pc:docMk/>
          <pc:sldMk cId="3460801168" sldId="450"/>
        </pc:sldMkLst>
        <pc:spChg chg="mod">
          <ac:chgData name="Plevnic, Jacob" userId="5e8fb679-7775-400c-9474-42ea2430ae8e" providerId="ADAL" clId="{E64FA687-29AD-45B0-87D8-626C3BCB156B}" dt="2024-12-27T15:21:22.619" v="119" actId="20577"/>
          <ac:spMkLst>
            <pc:docMk/>
            <pc:sldMk cId="3460801168" sldId="450"/>
            <ac:spMk id="134147" creationId="{00000000-0000-0000-0000-000000000000}"/>
          </ac:spMkLst>
        </pc:spChg>
      </pc:sldChg>
      <pc:sldChg chg="new del">
        <pc:chgData name="Plevnic, Jacob" userId="5e8fb679-7775-400c-9474-42ea2430ae8e" providerId="ADAL" clId="{E64FA687-29AD-45B0-87D8-626C3BCB156B}" dt="2024-12-27T15:20:50.522" v="58" actId="680"/>
        <pc:sldMkLst>
          <pc:docMk/>
          <pc:sldMk cId="1819085479" sldId="947"/>
        </pc:sldMkLst>
      </pc:sldChg>
    </pc:docChg>
  </pc:docChgLst>
</pc:chgInfo>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2.xml.rels><?xml version="1.0" encoding="UTF-8" standalone="yes"?>
<Relationships xmlns="http://schemas.openxmlformats.org/package/2006/relationships"><Relationship Id="rId3" Type="http://schemas.openxmlformats.org/officeDocument/2006/relationships/oleObject" Target="Book1" TargetMode="External"/><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layout>
        <c:manualLayout>
          <c:xMode val="edge"/>
          <c:yMode val="edge"/>
          <c:x val="0.42110411198600167"/>
          <c:y val="0.05"/>
        </c:manualLayout>
      </c:layout>
      <c:overlay val="0"/>
      <c:txPr>
        <a:bodyPr/>
        <a:lstStyle/>
        <a:p>
          <a:pPr>
            <a:defRPr sz="1600">
              <a:solidFill>
                <a:srgbClr val="CD0505"/>
              </a:solidFill>
            </a:defRPr>
          </a:pPr>
          <a:endParaRPr lang="en-US"/>
        </a:p>
      </c:txPr>
    </c:title>
    <c:autoTitleDeleted val="0"/>
    <c:plotArea>
      <c:layout/>
      <c:areaChart>
        <c:grouping val="standard"/>
        <c:varyColors val="0"/>
        <c:ser>
          <c:idx val="0"/>
          <c:order val="0"/>
          <c:tx>
            <c:strRef>
              <c:f>Sheet1!$B$1</c:f>
              <c:strCache>
                <c:ptCount val="1"/>
                <c:pt idx="0">
                  <c:v>CRASH RISK</c:v>
                </c:pt>
              </c:strCache>
            </c:strRef>
          </c:tx>
          <c:spPr>
            <a:gradFill>
              <a:gsLst>
                <a:gs pos="35000">
                  <a:srgbClr val="FF7B29"/>
                </a:gs>
                <a:gs pos="1000">
                  <a:srgbClr val="FFF200"/>
                </a:gs>
                <a:gs pos="88000">
                  <a:srgbClr val="CD0505"/>
                </a:gs>
                <a:gs pos="58000">
                  <a:srgbClr val="E76117"/>
                </a:gs>
                <a:gs pos="100000">
                  <a:srgbClr val="4D0808"/>
                </a:gs>
              </a:gsLst>
              <a:lin ang="1440000" scaled="0"/>
            </a:gradFill>
          </c:spPr>
          <c:cat>
            <c:strRef>
              <c:f>Sheet1!$A$2:$A$10</c:f>
              <c:strCache>
                <c:ptCount val="9"/>
                <c:pt idx="0">
                  <c:v>1.0x       Normal Driving</c:v>
                </c:pt>
                <c:pt idx="1">
                  <c:v>1.6x       Eating</c:v>
                </c:pt>
                <c:pt idx="2">
                  <c:v>2.3x  Handing CD</c:v>
                </c:pt>
                <c:pt idx="3">
                  <c:v>3.1x  Applying Make-Up</c:v>
                </c:pt>
                <c:pt idx="4">
                  <c:v>4.0x  Reading (Book, Newspaper, Etc.)</c:v>
                </c:pt>
                <c:pt idx="5">
                  <c:v>5.9x    Dialing Hand Held Device</c:v>
                </c:pt>
                <c:pt idx="6">
                  <c:v>7.0x        Look at Paper Map</c:v>
                </c:pt>
                <c:pt idx="7">
                  <c:v>8.8x  Reaching For Moving Object</c:v>
                </c:pt>
                <c:pt idx="8">
                  <c:v>23.3x       Text Message on Cell Phone</c:v>
                </c:pt>
              </c:strCache>
            </c:strRef>
          </c:cat>
          <c:val>
            <c:numRef>
              <c:f>Sheet1!$B$2:$B$10</c:f>
              <c:numCache>
                <c:formatCode>General</c:formatCode>
                <c:ptCount val="9"/>
                <c:pt idx="0">
                  <c:v>1</c:v>
                </c:pt>
                <c:pt idx="1">
                  <c:v>1.6</c:v>
                </c:pt>
                <c:pt idx="2">
                  <c:v>2.2999999999999998</c:v>
                </c:pt>
                <c:pt idx="3">
                  <c:v>3.1</c:v>
                </c:pt>
                <c:pt idx="4">
                  <c:v>4</c:v>
                </c:pt>
                <c:pt idx="5">
                  <c:v>5.9</c:v>
                </c:pt>
                <c:pt idx="6">
                  <c:v>7</c:v>
                </c:pt>
                <c:pt idx="7">
                  <c:v>8.8000000000000007</c:v>
                </c:pt>
                <c:pt idx="8">
                  <c:v>23.3</c:v>
                </c:pt>
              </c:numCache>
            </c:numRef>
          </c:val>
          <c:extLst>
            <c:ext xmlns:c16="http://schemas.microsoft.com/office/drawing/2014/chart" uri="{C3380CC4-5D6E-409C-BE32-E72D297353CC}">
              <c16:uniqueId val="{00000000-D112-4AE0-A107-364A4CCF3FDF}"/>
            </c:ext>
          </c:extLst>
        </c:ser>
        <c:dLbls>
          <c:showLegendKey val="0"/>
          <c:showVal val="0"/>
          <c:showCatName val="0"/>
          <c:showSerName val="0"/>
          <c:showPercent val="0"/>
          <c:showBubbleSize val="0"/>
        </c:dLbls>
        <c:axId val="410045824"/>
        <c:axId val="412280016"/>
      </c:areaChart>
      <c:catAx>
        <c:axId val="410045824"/>
        <c:scaling>
          <c:orientation val="minMax"/>
        </c:scaling>
        <c:delete val="0"/>
        <c:axPos val="b"/>
        <c:numFmt formatCode="General" sourceLinked="1"/>
        <c:majorTickMark val="out"/>
        <c:minorTickMark val="none"/>
        <c:tickLblPos val="nextTo"/>
        <c:crossAx val="412280016"/>
        <c:crosses val="autoZero"/>
        <c:auto val="1"/>
        <c:lblAlgn val="ctr"/>
        <c:lblOffset val="100"/>
        <c:noMultiLvlLbl val="0"/>
      </c:catAx>
      <c:valAx>
        <c:axId val="412280016"/>
        <c:scaling>
          <c:orientation val="minMax"/>
        </c:scaling>
        <c:delete val="0"/>
        <c:axPos val="l"/>
        <c:majorGridlines/>
        <c:numFmt formatCode="General" sourceLinked="1"/>
        <c:majorTickMark val="out"/>
        <c:minorTickMark val="none"/>
        <c:tickLblPos val="nextTo"/>
        <c:crossAx val="410045824"/>
        <c:crosses val="autoZero"/>
        <c:crossBetween val="midCat"/>
      </c:valAx>
    </c:plotArea>
    <c:plotVisOnly val="1"/>
    <c:dispBlanksAs val="zero"/>
    <c:showDLblsOverMax val="0"/>
  </c:chart>
  <c:txPr>
    <a:bodyPr/>
    <a:lstStyle/>
    <a:p>
      <a:pPr>
        <a:defRPr sz="1200" b="1"/>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explosion val="6"/>
          <c:dPt>
            <c:idx val="0"/>
            <c:bubble3D val="0"/>
            <c:spPr>
              <a:solidFill>
                <a:schemeClr val="bg1">
                  <a:lumMod val="85000"/>
                </a:schemeClr>
              </a:solidFill>
              <a:ln w="19050">
                <a:solidFill>
                  <a:schemeClr val="lt1"/>
                </a:solidFill>
              </a:ln>
              <a:effectLst/>
            </c:spPr>
            <c:extLst>
              <c:ext xmlns:c16="http://schemas.microsoft.com/office/drawing/2014/chart" uri="{C3380CC4-5D6E-409C-BE32-E72D297353CC}">
                <c16:uniqueId val="{00000001-0E45-4991-ABEF-A41CF531BABA}"/>
              </c:ext>
            </c:extLst>
          </c:dPt>
          <c:dPt>
            <c:idx val="1"/>
            <c:bubble3D val="0"/>
            <c:spPr>
              <a:solidFill>
                <a:srgbClr val="92D400"/>
              </a:solidFill>
              <a:ln w="19050">
                <a:solidFill>
                  <a:schemeClr val="lt1"/>
                </a:solidFill>
              </a:ln>
              <a:effectLst/>
            </c:spPr>
            <c:extLst>
              <c:ext xmlns:c16="http://schemas.microsoft.com/office/drawing/2014/chart" uri="{C3380CC4-5D6E-409C-BE32-E72D297353CC}">
                <c16:uniqueId val="{00000003-0E45-4991-ABEF-A41CF531BABA}"/>
              </c:ext>
            </c:extLst>
          </c:dPt>
          <c:dPt>
            <c:idx val="2"/>
            <c:bubble3D val="0"/>
            <c:spPr>
              <a:solidFill>
                <a:schemeClr val="bg1">
                  <a:lumMod val="85000"/>
                </a:schemeClr>
              </a:solidFill>
              <a:ln w="19050">
                <a:solidFill>
                  <a:schemeClr val="lt1"/>
                </a:solidFill>
              </a:ln>
              <a:effectLst/>
            </c:spPr>
            <c:extLst>
              <c:ext xmlns:c16="http://schemas.microsoft.com/office/drawing/2014/chart" uri="{C3380CC4-5D6E-409C-BE32-E72D297353CC}">
                <c16:uniqueId val="{00000005-0E45-4991-ABEF-A41CF531BABA}"/>
              </c:ext>
            </c:extLst>
          </c:dPt>
          <c:dPt>
            <c:idx val="3"/>
            <c:bubble3D val="0"/>
            <c:spPr>
              <a:solidFill>
                <a:schemeClr val="accent4"/>
              </a:solidFill>
              <a:ln w="19050">
                <a:solidFill>
                  <a:schemeClr val="lt1"/>
                </a:solidFill>
              </a:ln>
              <a:effectLst/>
            </c:spPr>
            <c:extLst>
              <c:ext xmlns:c16="http://schemas.microsoft.com/office/drawing/2014/chart" uri="{C3380CC4-5D6E-409C-BE32-E72D297353CC}">
                <c16:uniqueId val="{00000007-0E45-4991-ABEF-A41CF531BABA}"/>
              </c:ext>
            </c:extLst>
          </c:dPt>
          <c:dPt>
            <c:idx val="4"/>
            <c:bubble3D val="0"/>
            <c:spPr>
              <a:solidFill>
                <a:schemeClr val="accent5"/>
              </a:solidFill>
              <a:ln w="19050">
                <a:solidFill>
                  <a:schemeClr val="lt1"/>
                </a:solidFill>
              </a:ln>
              <a:effectLst/>
            </c:spPr>
            <c:extLst>
              <c:ext xmlns:c16="http://schemas.microsoft.com/office/drawing/2014/chart" uri="{C3380CC4-5D6E-409C-BE32-E72D297353CC}">
                <c16:uniqueId val="{00000009-0E45-4991-ABEF-A41CF531BABA}"/>
              </c:ext>
            </c:extLst>
          </c:dPt>
          <c:dLbls>
            <c:dLbl>
              <c:idx val="0"/>
              <c:layout>
                <c:manualLayout>
                  <c:x val="-7.5556867891513557E-2"/>
                  <c:y val="0.16129556722076407"/>
                </c:manualLayout>
              </c:layout>
              <c:tx>
                <c:rich>
                  <a:bodyPr rot="0" spcFirstLastPara="1" vertOverflow="ellipsis" vert="horz" wrap="square" anchor="ctr" anchorCtr="1"/>
                  <a:lstStyle/>
                  <a:p>
                    <a:pPr>
                      <a:defRPr sz="1400" b="1" i="0" u="none" strike="noStrike" kern="1200" baseline="0">
                        <a:solidFill>
                          <a:schemeClr val="tx1"/>
                        </a:solidFill>
                        <a:latin typeface="Tahoma" panose="020B0604030504040204" pitchFamily="34" charset="0"/>
                        <a:ea typeface="Tahoma" panose="020B0604030504040204" pitchFamily="34" charset="0"/>
                        <a:cs typeface="Tahoma" panose="020B0604030504040204" pitchFamily="34" charset="0"/>
                      </a:defRPr>
                    </a:pPr>
                    <a:br>
                      <a:rPr lang="en-US" sz="1400" b="1" dirty="0">
                        <a:solidFill>
                          <a:schemeClr val="tx1"/>
                        </a:solidFill>
                      </a:rPr>
                    </a:br>
                    <a:r>
                      <a:rPr lang="en-US" sz="1400" b="1" dirty="0">
                        <a:solidFill>
                          <a:schemeClr val="tx1"/>
                        </a:solidFill>
                      </a:rPr>
                      <a:t>10%</a:t>
                    </a:r>
                  </a:p>
                </c:rich>
              </c:tx>
              <c:spPr>
                <a:noFill/>
                <a:ln>
                  <a:noFill/>
                </a:ln>
                <a:effectLst/>
              </c:spPr>
              <c:txPr>
                <a:bodyPr rot="0" spcFirstLastPara="1" vertOverflow="ellipsis" vert="horz" wrap="square" anchor="ctr" anchorCtr="1"/>
                <a:lstStyle/>
                <a:p>
                  <a:pPr>
                    <a:defRPr sz="1400" b="1" i="0" u="none" strike="noStrike" kern="1200" baseline="0">
                      <a:solidFill>
                        <a:schemeClr val="tx1"/>
                      </a:solidFill>
                      <a:latin typeface="Tahoma" panose="020B0604030504040204" pitchFamily="34" charset="0"/>
                      <a:ea typeface="Tahoma" panose="020B0604030504040204" pitchFamily="34" charset="0"/>
                      <a:cs typeface="Tahoma" panose="020B0604030504040204" pitchFamily="34" charset="0"/>
                    </a:defRPr>
                  </a:pPr>
                  <a:endParaRPr lang="en-US"/>
                </a:p>
              </c:txPr>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1-0E45-4991-ABEF-A41CF531BABA}"/>
                </c:ext>
              </c:extLst>
            </c:dLbl>
            <c:dLbl>
              <c:idx val="1"/>
              <c:layout>
                <c:manualLayout>
                  <c:x val="0.26908168539426547"/>
                  <c:y val="-0.23694296472678419"/>
                </c:manualLayout>
              </c:layout>
              <c:tx>
                <c:rich>
                  <a:bodyPr rot="0" spcFirstLastPara="1" vertOverflow="ellipsis" vert="horz" wrap="square" anchor="ctr" anchorCtr="1"/>
                  <a:lstStyle/>
                  <a:p>
                    <a:pPr>
                      <a:defRPr sz="1800" b="1" i="0" u="none" strike="noStrike" kern="1200" baseline="0">
                        <a:solidFill>
                          <a:schemeClr val="tx1">
                            <a:lumMod val="75000"/>
                            <a:lumOff val="25000"/>
                          </a:schemeClr>
                        </a:solidFill>
                        <a:latin typeface="Tahoma" panose="020B0604030504040204" pitchFamily="34" charset="0"/>
                        <a:ea typeface="Tahoma" panose="020B0604030504040204" pitchFamily="34" charset="0"/>
                        <a:cs typeface="Tahoma" panose="020B0604030504040204" pitchFamily="34" charset="0"/>
                      </a:defRPr>
                    </a:pPr>
                    <a:r>
                      <a:rPr lang="en-US" sz="1800" b="1" dirty="0"/>
                      <a:t>Seat Belt Use in U.S.</a:t>
                    </a:r>
                  </a:p>
                  <a:p>
                    <a:pPr>
                      <a:defRPr sz="1800" b="1"/>
                    </a:pPr>
                    <a:r>
                      <a:rPr lang="en-US" sz="1800" b="1" dirty="0"/>
                      <a:t>90%</a:t>
                    </a:r>
                    <a:endParaRPr lang="en-US" dirty="0"/>
                  </a:p>
                </c:rich>
              </c:tx>
              <c:spPr>
                <a:noFill/>
                <a:ln>
                  <a:noFill/>
                </a:ln>
                <a:effectLst/>
              </c:spPr>
              <c:txPr>
                <a:bodyPr rot="0" spcFirstLastPara="1" vertOverflow="ellipsis" vert="horz" wrap="square" anchor="ctr" anchorCtr="1"/>
                <a:lstStyle/>
                <a:p>
                  <a:pPr>
                    <a:defRPr sz="1800" b="1" i="0" u="none" strike="noStrike" kern="1200" baseline="0">
                      <a:solidFill>
                        <a:schemeClr val="tx1">
                          <a:lumMod val="75000"/>
                          <a:lumOff val="25000"/>
                        </a:schemeClr>
                      </a:solidFill>
                      <a:latin typeface="Tahoma" panose="020B0604030504040204" pitchFamily="34" charset="0"/>
                      <a:ea typeface="Tahoma" panose="020B0604030504040204" pitchFamily="34" charset="0"/>
                      <a:cs typeface="Tahoma" panose="020B0604030504040204" pitchFamily="34" charset="0"/>
                    </a:defRPr>
                  </a:pPr>
                  <a:endParaRPr lang="en-US"/>
                </a:p>
              </c:txPr>
              <c:showLegendKey val="0"/>
              <c:showVal val="1"/>
              <c:showCatName val="0"/>
              <c:showSerName val="0"/>
              <c:showPercent val="0"/>
              <c:showBubbleSize val="0"/>
              <c:extLst>
                <c:ext xmlns:c15="http://schemas.microsoft.com/office/drawing/2012/chart" uri="{CE6537A1-D6FC-4f65-9D91-7224C49458BB}">
                  <c15:layout>
                    <c:manualLayout>
                      <c:w val="0.3712834355608271"/>
                      <c:h val="0.21561212508701535"/>
                    </c:manualLayout>
                  </c15:layout>
                  <c15:showDataLabelsRange val="0"/>
                </c:ext>
                <c:ext xmlns:c16="http://schemas.microsoft.com/office/drawing/2014/chart" uri="{C3380CC4-5D6E-409C-BE32-E72D297353CC}">
                  <c16:uniqueId val="{00000003-0E45-4991-ABEF-A41CF531BABA}"/>
                </c:ext>
              </c:extLst>
            </c:dLbl>
            <c:dLbl>
              <c:idx val="2"/>
              <c:layout>
                <c:manualLayout>
                  <c:x val="0.12622648731408573"/>
                  <c:y val="-0.14663932633420823"/>
                </c:manualLayout>
              </c:layout>
              <c:tx>
                <c:rich>
                  <a:bodyPr/>
                  <a:lstStyle/>
                  <a:p>
                    <a:r>
                      <a:rPr lang="en-US"/>
                      <a:t>Violence</a:t>
                    </a:r>
                  </a:p>
                  <a:p>
                    <a:fld id="{7173E084-0866-474E-AE4B-23421D3B080E}" type="VALUE">
                      <a:rPr lang="en-US"/>
                      <a:pPr/>
                      <a:t>[VALUE]</a:t>
                    </a:fld>
                    <a:endParaRPr lang="en-US"/>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5-0E45-4991-ABEF-A41CF531BABA}"/>
                </c:ext>
              </c:extLst>
            </c:dLbl>
            <c:dLbl>
              <c:idx val="3"/>
              <c:layout>
                <c:manualLayout>
                  <c:x val="0.13707852143482066"/>
                  <c:y val="7.1581729367162394E-2"/>
                </c:manualLayout>
              </c:layout>
              <c:tx>
                <c:rich>
                  <a:bodyPr/>
                  <a:lstStyle/>
                  <a:p>
                    <a:r>
                      <a:rPr lang="en-US"/>
                      <a:t>Falls, Slip, </a:t>
                    </a:r>
                    <a:br>
                      <a:rPr lang="en-US"/>
                    </a:br>
                    <a:r>
                      <a:rPr lang="en-US"/>
                      <a:t>Trip</a:t>
                    </a:r>
                    <a:br>
                      <a:rPr lang="en-US"/>
                    </a:br>
                    <a:fld id="{0438D6CA-5896-4EAF-8FED-DB7349A9EEE3}" type="VALUE">
                      <a:rPr lang="en-US"/>
                      <a:pPr/>
                      <a:t>[VALUE]</a:t>
                    </a:fld>
                    <a:endParaRPr lang="en-US"/>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7-0E45-4991-ABEF-A41CF531BABA}"/>
                </c:ext>
              </c:extLst>
            </c:dLbl>
            <c:dLbl>
              <c:idx val="4"/>
              <c:tx>
                <c:rich>
                  <a:bodyPr rot="0" spcFirstLastPara="1" vertOverflow="ellipsis" vert="horz" wrap="square" anchor="ctr" anchorCtr="1"/>
                  <a:lstStyle/>
                  <a:p>
                    <a:pPr>
                      <a:defRPr sz="900" b="0" i="0" u="none" strike="noStrike" kern="1200" baseline="0">
                        <a:solidFill>
                          <a:schemeClr val="bg1"/>
                        </a:solidFill>
                        <a:latin typeface="Tahoma" panose="020B0604030504040204" pitchFamily="34" charset="0"/>
                        <a:ea typeface="Tahoma" panose="020B0604030504040204" pitchFamily="34" charset="0"/>
                        <a:cs typeface="Tahoma" panose="020B0604030504040204" pitchFamily="34" charset="0"/>
                      </a:defRPr>
                    </a:pPr>
                    <a:r>
                      <a:rPr lang="en-US">
                        <a:solidFill>
                          <a:schemeClr val="bg1"/>
                        </a:solidFill>
                      </a:rPr>
                      <a:t>All Others</a:t>
                    </a:r>
                  </a:p>
                  <a:p>
                    <a:pPr>
                      <a:defRPr>
                        <a:solidFill>
                          <a:schemeClr val="bg1"/>
                        </a:solidFill>
                      </a:defRPr>
                    </a:pPr>
                    <a:fld id="{2E06B689-7A80-470C-A089-F4561850CFEB}" type="VALUE">
                      <a:rPr lang="en-US">
                        <a:solidFill>
                          <a:schemeClr val="bg1"/>
                        </a:solidFill>
                      </a:rPr>
                      <a:pPr>
                        <a:defRPr>
                          <a:solidFill>
                            <a:schemeClr val="bg1"/>
                          </a:solidFill>
                        </a:defRPr>
                      </a:pPr>
                      <a:t>[VALUE]</a:t>
                    </a:fld>
                    <a:endParaRPr lang="en-US"/>
                  </a:p>
                </c:rich>
              </c:tx>
              <c:spPr>
                <a:noFill/>
                <a:ln>
                  <a:noFill/>
                </a:ln>
                <a:effectLst/>
              </c:spPr>
              <c:txPr>
                <a:bodyPr rot="0" spcFirstLastPara="1" vertOverflow="ellipsis" vert="horz" wrap="square" anchor="ctr" anchorCtr="1"/>
                <a:lstStyle/>
                <a:p>
                  <a:pPr>
                    <a:defRPr sz="900" b="0" i="0" u="none" strike="noStrike" kern="1200" baseline="0">
                      <a:solidFill>
                        <a:schemeClr val="bg1"/>
                      </a:solidFill>
                      <a:latin typeface="Tahoma" panose="020B0604030504040204" pitchFamily="34" charset="0"/>
                      <a:ea typeface="Tahoma" panose="020B0604030504040204" pitchFamily="34" charset="0"/>
                      <a:cs typeface="Tahoma" panose="020B0604030504040204" pitchFamily="34" charset="0"/>
                    </a:defRPr>
                  </a:pPr>
                  <a:endParaRPr lang="en-US"/>
                </a:p>
              </c:txP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9-0E45-4991-ABEF-A41CF531BABA}"/>
                </c:ext>
              </c:extLst>
            </c:dLbl>
            <c:spPr>
              <a:noFill/>
              <a:ln>
                <a:noFill/>
              </a:ln>
              <a:effectLst/>
            </c:spPr>
            <c:txPr>
              <a:bodyPr rot="0" spcFirstLastPara="1" vertOverflow="ellipsis" vert="horz" wrap="square" anchor="ctr" anchorCtr="1"/>
              <a:lstStyle/>
              <a:p>
                <a:pPr>
                  <a:defRPr sz="900" b="0" i="0" u="none" strike="noStrike" kern="1200" baseline="0">
                    <a:solidFill>
                      <a:schemeClr val="tx1">
                        <a:lumMod val="75000"/>
                        <a:lumOff val="25000"/>
                      </a:schemeClr>
                    </a:solidFill>
                    <a:latin typeface="Tahoma" panose="020B0604030504040204" pitchFamily="34" charset="0"/>
                    <a:ea typeface="Tahoma" panose="020B0604030504040204" pitchFamily="34" charset="0"/>
                    <a:cs typeface="Tahoma" panose="020B0604030504040204" pitchFamily="34" charset="0"/>
                  </a:defRPr>
                </a:pPr>
                <a:endParaRPr lang="en-US"/>
              </a:p>
            </c:txPr>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'2016 Pie Chart (2)'!$A$2:$A$6</c:f>
              <c:strCache>
                <c:ptCount val="2"/>
                <c:pt idx="0">
                  <c:v>Don't Use Seatbelts</c:v>
                </c:pt>
                <c:pt idx="1">
                  <c:v>Seatbelt Use in the U.S.</c:v>
                </c:pt>
              </c:strCache>
            </c:strRef>
          </c:cat>
          <c:val>
            <c:numRef>
              <c:f>'2016 Pie Chart (2)'!$B$2:$B$6</c:f>
              <c:numCache>
                <c:formatCode>0%</c:formatCode>
                <c:ptCount val="5"/>
                <c:pt idx="0">
                  <c:v>0.11</c:v>
                </c:pt>
                <c:pt idx="1">
                  <c:v>0.89</c:v>
                </c:pt>
              </c:numCache>
            </c:numRef>
          </c:val>
          <c:extLst>
            <c:ext xmlns:c16="http://schemas.microsoft.com/office/drawing/2014/chart" uri="{C3380CC4-5D6E-409C-BE32-E72D297353CC}">
              <c16:uniqueId val="{0000000A-0E45-4991-ABEF-A41CF531BABA}"/>
            </c:ext>
          </c:extLst>
        </c:ser>
        <c:dLbls>
          <c:showLegendKey val="0"/>
          <c:showVal val="0"/>
          <c:showCatName val="0"/>
          <c:showSerName val="0"/>
          <c:showPercent val="0"/>
          <c:showBubbleSize val="0"/>
          <c:showLeaderLines val="1"/>
        </c:dLbls>
        <c:firstSliceAng val="0"/>
      </c:pieChart>
      <c:spPr>
        <a:noFill/>
        <a:ln>
          <a:noFill/>
        </a:ln>
        <a:effectLst/>
      </c:spPr>
    </c:plotArea>
    <c:plotVisOnly val="1"/>
    <c:dispBlanksAs val="gap"/>
    <c:showDLblsOverMax val="0"/>
  </c:chart>
  <c:spPr>
    <a:noFill/>
    <a:ln w="9525" cap="flat" cmpd="sng" algn="ctr">
      <a:noFill/>
      <a:round/>
    </a:ln>
    <a:effectLst/>
  </c:spPr>
  <c:txPr>
    <a:bodyPr/>
    <a:lstStyle/>
    <a:p>
      <a:pPr>
        <a:defRPr>
          <a:latin typeface="Tahoma" panose="020B0604030504040204" pitchFamily="34" charset="0"/>
          <a:ea typeface="Tahoma" panose="020B0604030504040204" pitchFamily="34" charset="0"/>
          <a:cs typeface="Tahoma" panose="020B0604030504040204" pitchFamily="34" charset="0"/>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3170583" cy="480388"/>
          </a:xfrm>
          <a:prstGeom prst="rect">
            <a:avLst/>
          </a:prstGeom>
        </p:spPr>
        <p:txBody>
          <a:bodyPr vert="horz" lIns="94837" tIns="47418" rIns="94837" bIns="47418" rtlCol="0"/>
          <a:lstStyle>
            <a:lvl1pPr algn="l">
              <a:defRPr sz="1200"/>
            </a:lvl1pPr>
          </a:lstStyle>
          <a:p>
            <a:endParaRPr lang="en-US"/>
          </a:p>
        </p:txBody>
      </p:sp>
      <p:sp>
        <p:nvSpPr>
          <p:cNvPr id="3" name="Date Placeholder 2"/>
          <p:cNvSpPr>
            <a:spLocks noGrp="1"/>
          </p:cNvSpPr>
          <p:nvPr>
            <p:ph type="dt" sz="quarter" idx="1"/>
          </p:nvPr>
        </p:nvSpPr>
        <p:spPr>
          <a:xfrm>
            <a:off x="4142963" y="0"/>
            <a:ext cx="3170583" cy="480388"/>
          </a:xfrm>
          <a:prstGeom prst="rect">
            <a:avLst/>
          </a:prstGeom>
        </p:spPr>
        <p:txBody>
          <a:bodyPr vert="horz" lIns="94837" tIns="47418" rIns="94837" bIns="47418" rtlCol="0"/>
          <a:lstStyle>
            <a:lvl1pPr algn="r">
              <a:defRPr sz="1200"/>
            </a:lvl1pPr>
          </a:lstStyle>
          <a:p>
            <a:fld id="{9E73E7CB-E3A4-4A2E-98E2-EF1FD193E113}" type="datetimeFigureOut">
              <a:rPr lang="en-US" smtClean="0"/>
              <a:pPr/>
              <a:t>12/23/2024</a:t>
            </a:fld>
            <a:endParaRPr lang="en-US"/>
          </a:p>
        </p:txBody>
      </p:sp>
      <p:sp>
        <p:nvSpPr>
          <p:cNvPr id="4" name="Footer Placeholder 3"/>
          <p:cNvSpPr>
            <a:spLocks noGrp="1"/>
          </p:cNvSpPr>
          <p:nvPr>
            <p:ph type="ftr" sz="quarter" idx="2"/>
          </p:nvPr>
        </p:nvSpPr>
        <p:spPr>
          <a:xfrm>
            <a:off x="1" y="9119173"/>
            <a:ext cx="3170583" cy="480388"/>
          </a:xfrm>
          <a:prstGeom prst="rect">
            <a:avLst/>
          </a:prstGeom>
        </p:spPr>
        <p:txBody>
          <a:bodyPr vert="horz" lIns="94837" tIns="47418" rIns="94837" bIns="47418" rtlCol="0" anchor="b"/>
          <a:lstStyle>
            <a:lvl1pPr algn="l">
              <a:defRPr sz="1200"/>
            </a:lvl1pPr>
          </a:lstStyle>
          <a:p>
            <a:endParaRPr lang="en-US"/>
          </a:p>
        </p:txBody>
      </p:sp>
      <p:sp>
        <p:nvSpPr>
          <p:cNvPr id="5" name="Slide Number Placeholder 4"/>
          <p:cNvSpPr>
            <a:spLocks noGrp="1"/>
          </p:cNvSpPr>
          <p:nvPr>
            <p:ph type="sldNum" sz="quarter" idx="3"/>
          </p:nvPr>
        </p:nvSpPr>
        <p:spPr>
          <a:xfrm>
            <a:off x="4142963" y="9119173"/>
            <a:ext cx="3170583" cy="480388"/>
          </a:xfrm>
          <a:prstGeom prst="rect">
            <a:avLst/>
          </a:prstGeom>
        </p:spPr>
        <p:txBody>
          <a:bodyPr vert="horz" lIns="94837" tIns="47418" rIns="94837" bIns="47418" rtlCol="0" anchor="b"/>
          <a:lstStyle>
            <a:lvl1pPr algn="r">
              <a:defRPr sz="1200"/>
            </a:lvl1pPr>
          </a:lstStyle>
          <a:p>
            <a:fld id="{945C7E82-CDDE-4EB8-A121-A2292FB422D5}" type="slidenum">
              <a:rPr lang="en-US" smtClean="0"/>
              <a:pPr/>
              <a:t>‹#›</a:t>
            </a:fld>
            <a:endParaRPr lang="en-US"/>
          </a:p>
        </p:txBody>
      </p:sp>
    </p:spTree>
    <p:extLst>
      <p:ext uri="{BB962C8B-B14F-4D97-AF65-F5344CB8AC3E}">
        <p14:creationId xmlns:p14="http://schemas.microsoft.com/office/powerpoint/2010/main" val="2461918956"/>
      </p:ext>
    </p:extLst>
  </p:cSld>
  <p:clrMap bg1="lt1" tx1="dk1" bg2="lt2" tx2="dk2" accent1="accent1" accent2="accent2" accent3="accent3" accent4="accent4" accent5="accent5" accent6="accent6" hlink="hlink" folHlink="folHlink"/>
  <p:hf hd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3554" name="Rectangle 2"/>
          <p:cNvSpPr>
            <a:spLocks noGrp="1" noChangeArrowheads="1"/>
          </p:cNvSpPr>
          <p:nvPr>
            <p:ph type="hdr" sz="quarter"/>
          </p:nvPr>
        </p:nvSpPr>
        <p:spPr bwMode="auto">
          <a:xfrm>
            <a:off x="3" y="0"/>
            <a:ext cx="3170138" cy="480060"/>
          </a:xfrm>
          <a:prstGeom prst="rect">
            <a:avLst/>
          </a:prstGeom>
          <a:noFill/>
          <a:ln w="9525">
            <a:noFill/>
            <a:miter lim="800000"/>
            <a:headEnd/>
            <a:tailEnd/>
          </a:ln>
          <a:effectLst/>
        </p:spPr>
        <p:txBody>
          <a:bodyPr vert="horz" wrap="square" lIns="93711" tIns="46855" rIns="93711" bIns="46855" numCol="1" anchor="t" anchorCtr="0" compatLnSpc="1">
            <a:prstTxWarp prst="textNoShape">
              <a:avLst/>
            </a:prstTxWarp>
          </a:bodyPr>
          <a:lstStyle>
            <a:lvl1pPr algn="l">
              <a:defRPr sz="1200" b="0"/>
            </a:lvl1pPr>
          </a:lstStyle>
          <a:p>
            <a:endParaRPr lang="en-US"/>
          </a:p>
        </p:txBody>
      </p:sp>
      <p:sp>
        <p:nvSpPr>
          <p:cNvPr id="23555" name="Rectangle 3"/>
          <p:cNvSpPr>
            <a:spLocks noGrp="1" noChangeArrowheads="1"/>
          </p:cNvSpPr>
          <p:nvPr>
            <p:ph type="dt" idx="1"/>
          </p:nvPr>
        </p:nvSpPr>
        <p:spPr bwMode="auto">
          <a:xfrm>
            <a:off x="4143427" y="0"/>
            <a:ext cx="3170138" cy="480060"/>
          </a:xfrm>
          <a:prstGeom prst="rect">
            <a:avLst/>
          </a:prstGeom>
          <a:noFill/>
          <a:ln w="9525">
            <a:noFill/>
            <a:miter lim="800000"/>
            <a:headEnd/>
            <a:tailEnd/>
          </a:ln>
          <a:effectLst/>
        </p:spPr>
        <p:txBody>
          <a:bodyPr vert="horz" wrap="square" lIns="93711" tIns="46855" rIns="93711" bIns="46855" numCol="1" anchor="t" anchorCtr="0" compatLnSpc="1">
            <a:prstTxWarp prst="textNoShape">
              <a:avLst/>
            </a:prstTxWarp>
          </a:bodyPr>
          <a:lstStyle>
            <a:lvl1pPr algn="r">
              <a:defRPr sz="1200" b="0"/>
            </a:lvl1pPr>
          </a:lstStyle>
          <a:p>
            <a:endParaRPr lang="en-US"/>
          </a:p>
        </p:txBody>
      </p:sp>
      <p:sp>
        <p:nvSpPr>
          <p:cNvPr id="23556" name="Rectangle 4"/>
          <p:cNvSpPr>
            <a:spLocks noGrp="1" noRot="1" noChangeAspect="1" noChangeArrowheads="1" noTextEdit="1"/>
          </p:cNvSpPr>
          <p:nvPr>
            <p:ph type="sldImg" idx="2"/>
          </p:nvPr>
        </p:nvSpPr>
        <p:spPr bwMode="auto">
          <a:xfrm>
            <a:off x="1258888" y="719138"/>
            <a:ext cx="4800600" cy="3600450"/>
          </a:xfrm>
          <a:prstGeom prst="rect">
            <a:avLst/>
          </a:prstGeom>
          <a:noFill/>
          <a:ln w="9525">
            <a:solidFill>
              <a:srgbClr val="000000"/>
            </a:solidFill>
            <a:miter lim="800000"/>
            <a:headEnd/>
            <a:tailEnd/>
          </a:ln>
          <a:effectLst/>
        </p:spPr>
      </p:sp>
      <p:sp>
        <p:nvSpPr>
          <p:cNvPr id="23557" name="Rectangle 5"/>
          <p:cNvSpPr>
            <a:spLocks noGrp="1" noChangeArrowheads="1"/>
          </p:cNvSpPr>
          <p:nvPr>
            <p:ph type="body" sz="quarter" idx="3"/>
          </p:nvPr>
        </p:nvSpPr>
        <p:spPr bwMode="auto">
          <a:xfrm>
            <a:off x="731194" y="4560570"/>
            <a:ext cx="5852814" cy="4320540"/>
          </a:xfrm>
          <a:prstGeom prst="rect">
            <a:avLst/>
          </a:prstGeom>
          <a:noFill/>
          <a:ln w="9525">
            <a:noFill/>
            <a:miter lim="800000"/>
            <a:headEnd/>
            <a:tailEnd/>
          </a:ln>
          <a:effectLst/>
        </p:spPr>
        <p:txBody>
          <a:bodyPr vert="horz" wrap="square" lIns="93711" tIns="46855" rIns="93711" bIns="46855"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3558" name="Rectangle 6"/>
          <p:cNvSpPr>
            <a:spLocks noGrp="1" noChangeArrowheads="1"/>
          </p:cNvSpPr>
          <p:nvPr>
            <p:ph type="ftr" sz="quarter" idx="4"/>
          </p:nvPr>
        </p:nvSpPr>
        <p:spPr bwMode="auto">
          <a:xfrm>
            <a:off x="3" y="9119519"/>
            <a:ext cx="3170138" cy="480060"/>
          </a:xfrm>
          <a:prstGeom prst="rect">
            <a:avLst/>
          </a:prstGeom>
          <a:noFill/>
          <a:ln w="9525">
            <a:noFill/>
            <a:miter lim="800000"/>
            <a:headEnd/>
            <a:tailEnd/>
          </a:ln>
          <a:effectLst/>
        </p:spPr>
        <p:txBody>
          <a:bodyPr vert="horz" wrap="square" lIns="93711" tIns="46855" rIns="93711" bIns="46855" numCol="1" anchor="b" anchorCtr="0" compatLnSpc="1">
            <a:prstTxWarp prst="textNoShape">
              <a:avLst/>
            </a:prstTxWarp>
          </a:bodyPr>
          <a:lstStyle>
            <a:lvl1pPr algn="l">
              <a:defRPr sz="1200" b="0"/>
            </a:lvl1pPr>
          </a:lstStyle>
          <a:p>
            <a:endParaRPr lang="en-US"/>
          </a:p>
        </p:txBody>
      </p:sp>
      <p:sp>
        <p:nvSpPr>
          <p:cNvPr id="23559" name="Rectangle 7"/>
          <p:cNvSpPr>
            <a:spLocks noGrp="1" noChangeArrowheads="1"/>
          </p:cNvSpPr>
          <p:nvPr>
            <p:ph type="sldNum" sz="quarter" idx="5"/>
          </p:nvPr>
        </p:nvSpPr>
        <p:spPr bwMode="auto">
          <a:xfrm>
            <a:off x="4143427" y="9119519"/>
            <a:ext cx="3170138" cy="480060"/>
          </a:xfrm>
          <a:prstGeom prst="rect">
            <a:avLst/>
          </a:prstGeom>
          <a:noFill/>
          <a:ln w="9525">
            <a:noFill/>
            <a:miter lim="800000"/>
            <a:headEnd/>
            <a:tailEnd/>
          </a:ln>
          <a:effectLst/>
        </p:spPr>
        <p:txBody>
          <a:bodyPr vert="horz" wrap="square" lIns="93711" tIns="46855" rIns="93711" bIns="46855" numCol="1" anchor="b" anchorCtr="0" compatLnSpc="1">
            <a:prstTxWarp prst="textNoShape">
              <a:avLst/>
            </a:prstTxWarp>
          </a:bodyPr>
          <a:lstStyle>
            <a:lvl1pPr algn="r">
              <a:defRPr sz="1200" b="0"/>
            </a:lvl1pPr>
          </a:lstStyle>
          <a:p>
            <a:fld id="{9278B90A-6800-45BA-B169-DA3891CA13A5}" type="slidenum">
              <a:rPr lang="en-US"/>
              <a:pPr/>
              <a:t>‹#›</a:t>
            </a:fld>
            <a:endParaRPr lang="en-US"/>
          </a:p>
        </p:txBody>
      </p:sp>
    </p:spTree>
    <p:extLst>
      <p:ext uri="{BB962C8B-B14F-4D97-AF65-F5344CB8AC3E}">
        <p14:creationId xmlns:p14="http://schemas.microsoft.com/office/powerpoint/2010/main" val="4146664650"/>
      </p:ext>
    </p:extLst>
  </p:cSld>
  <p:clrMap bg1="lt1" tx1="dk1" bg2="lt2" tx2="dk2" accent1="accent1" accent2="accent2" accent3="accent3" accent4="accent4" accent5="accent5" accent6="accent6" hlink="hlink" folHlink="folHlink"/>
  <p:hf hdr="0" dt="0"/>
  <p:notesStyle>
    <a:lvl1pPr algn="l" rtl="0" fontAlgn="base">
      <a:spcBef>
        <a:spcPct val="30000"/>
      </a:spcBef>
      <a:spcAft>
        <a:spcPct val="0"/>
      </a:spcAft>
      <a:defRPr sz="1200" kern="1200">
        <a:solidFill>
          <a:schemeClr val="tx1"/>
        </a:solidFill>
        <a:latin typeface="Tahoma" pitchFamily="34" charset="0"/>
        <a:ea typeface="+mn-ea"/>
        <a:cs typeface="+mn-cs"/>
      </a:defRPr>
    </a:lvl1pPr>
    <a:lvl2pPr marL="457200" algn="l" rtl="0" fontAlgn="base">
      <a:spcBef>
        <a:spcPct val="30000"/>
      </a:spcBef>
      <a:spcAft>
        <a:spcPct val="0"/>
      </a:spcAft>
      <a:defRPr sz="1200" kern="1200">
        <a:solidFill>
          <a:schemeClr val="tx1"/>
        </a:solidFill>
        <a:latin typeface="Tahoma" pitchFamily="34" charset="0"/>
        <a:ea typeface="+mn-ea"/>
        <a:cs typeface="+mn-cs"/>
      </a:defRPr>
    </a:lvl2pPr>
    <a:lvl3pPr marL="914400" algn="l" rtl="0" fontAlgn="base">
      <a:spcBef>
        <a:spcPct val="30000"/>
      </a:spcBef>
      <a:spcAft>
        <a:spcPct val="0"/>
      </a:spcAft>
      <a:defRPr sz="1200" kern="1200">
        <a:solidFill>
          <a:schemeClr val="tx1"/>
        </a:solidFill>
        <a:latin typeface="Tahoma" pitchFamily="34" charset="0"/>
        <a:ea typeface="+mn-ea"/>
        <a:cs typeface="+mn-cs"/>
      </a:defRPr>
    </a:lvl3pPr>
    <a:lvl4pPr marL="1371600" algn="l" rtl="0" fontAlgn="base">
      <a:spcBef>
        <a:spcPct val="30000"/>
      </a:spcBef>
      <a:spcAft>
        <a:spcPct val="0"/>
      </a:spcAft>
      <a:defRPr sz="1200" kern="1200">
        <a:solidFill>
          <a:schemeClr val="tx1"/>
        </a:solidFill>
        <a:latin typeface="Tahoma" pitchFamily="34" charset="0"/>
        <a:ea typeface="+mn-ea"/>
        <a:cs typeface="+mn-cs"/>
      </a:defRPr>
    </a:lvl4pPr>
    <a:lvl5pPr marL="1828800" algn="l" rtl="0" fontAlgn="base">
      <a:spcBef>
        <a:spcPct val="30000"/>
      </a:spcBef>
      <a:spcAft>
        <a:spcPct val="0"/>
      </a:spcAft>
      <a:defRPr sz="1200" kern="1200">
        <a:solidFill>
          <a:schemeClr val="tx1"/>
        </a:solidFill>
        <a:latin typeface="Tahoma"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Rectangle 2"/>
          <p:cNvSpPr>
            <a:spLocks noGrp="1" noRot="1" noChangeAspect="1" noChangeArrowheads="1" noTextEdit="1"/>
          </p:cNvSpPr>
          <p:nvPr>
            <p:ph type="sldImg"/>
          </p:nvPr>
        </p:nvSpPr>
        <p:spPr>
          <a:xfrm>
            <a:off x="1189038" y="703263"/>
            <a:ext cx="4632325" cy="3473450"/>
          </a:xfrm>
          <a:ln cap="flat"/>
        </p:spPr>
      </p:sp>
      <p:sp>
        <p:nvSpPr>
          <p:cNvPr id="109571"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p>
        </p:txBody>
      </p:sp>
    </p:spTree>
    <p:extLst>
      <p:ext uri="{BB962C8B-B14F-4D97-AF65-F5344CB8AC3E}">
        <p14:creationId xmlns:p14="http://schemas.microsoft.com/office/powerpoint/2010/main" val="285324981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xfrm>
            <a:off x="4143587" y="9119474"/>
            <a:ext cx="3169920" cy="480060"/>
          </a:xfrm>
          <a:prstGeom prst="rect">
            <a:avLst/>
          </a:prstGeom>
          <a:ln/>
        </p:spPr>
        <p:txBody>
          <a:bodyPr/>
          <a:lstStyle/>
          <a:p>
            <a:fld id="{5BF9984D-90A2-4C0E-B54B-A539F474F27C}" type="slidenum">
              <a:rPr lang="en-US"/>
              <a:pPr/>
              <a:t>25</a:t>
            </a:fld>
            <a:endParaRPr lang="en-US"/>
          </a:p>
        </p:txBody>
      </p:sp>
      <p:sp>
        <p:nvSpPr>
          <p:cNvPr id="15362" name="Rectangle 2"/>
          <p:cNvSpPr>
            <a:spLocks noGrp="1" noRot="1" noChangeAspect="1" noChangeArrowheads="1" noTextEdit="1"/>
          </p:cNvSpPr>
          <p:nvPr>
            <p:ph type="sldImg"/>
          </p:nvPr>
        </p:nvSpPr>
        <p:spPr>
          <a:xfrm>
            <a:off x="1266825" y="727075"/>
            <a:ext cx="4781550" cy="3586163"/>
          </a:xfrm>
          <a:ln w="12700" cap="flat">
            <a:solidFill>
              <a:schemeClr val="tx1"/>
            </a:solidFill>
          </a:ln>
        </p:spPr>
      </p:sp>
      <p:sp>
        <p:nvSpPr>
          <p:cNvPr id="15363" name="Rectangle 3"/>
          <p:cNvSpPr>
            <a:spLocks noGrp="1" noChangeArrowheads="1"/>
          </p:cNvSpPr>
          <p:nvPr>
            <p:ph type="body" idx="1"/>
          </p:nvPr>
        </p:nvSpPr>
        <p:spPr>
          <a:xfrm>
            <a:off x="975360" y="4560570"/>
            <a:ext cx="5364480" cy="4320540"/>
          </a:xfrm>
          <a:ln/>
        </p:spPr>
        <p:txBody>
          <a:bodyPr lIns="95632" tIns="46978" rIns="95632" bIns="46978"/>
          <a:lstStyle/>
          <a:p>
            <a:endParaRPr lang="en-US"/>
          </a:p>
        </p:txBody>
      </p:sp>
    </p:spTree>
    <p:extLst>
      <p:ext uri="{BB962C8B-B14F-4D97-AF65-F5344CB8AC3E}">
        <p14:creationId xmlns:p14="http://schemas.microsoft.com/office/powerpoint/2010/main" val="273938868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Rectangle 2"/>
          <p:cNvSpPr>
            <a:spLocks noGrp="1" noRot="1" noChangeAspect="1" noChangeArrowheads="1" noTextEdit="1"/>
          </p:cNvSpPr>
          <p:nvPr>
            <p:ph type="sldImg"/>
          </p:nvPr>
        </p:nvSpPr>
        <p:spPr>
          <a:xfrm>
            <a:off x="1189038" y="703263"/>
            <a:ext cx="4632325" cy="3473450"/>
          </a:xfrm>
          <a:ln cap="flat"/>
        </p:spPr>
      </p:sp>
      <p:sp>
        <p:nvSpPr>
          <p:cNvPr id="105475" name="Rectangle 3"/>
          <p:cNvSpPr>
            <a:spLocks noGrp="1" noChangeArrowheads="1"/>
          </p:cNvSpPr>
          <p:nvPr>
            <p:ph type="body" idx="1"/>
          </p:nvPr>
        </p:nvSpPr>
        <p:spPr>
          <a:noFill/>
          <a:ln w="9525"/>
        </p:spPr>
        <p:txBody>
          <a:bodyPr/>
          <a:lstStyle/>
          <a:p>
            <a:endParaRPr lang="en-US"/>
          </a:p>
        </p:txBody>
      </p:sp>
    </p:spTree>
    <p:extLst>
      <p:ext uri="{BB962C8B-B14F-4D97-AF65-F5344CB8AC3E}">
        <p14:creationId xmlns:p14="http://schemas.microsoft.com/office/powerpoint/2010/main" val="366533262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Rectangle 2"/>
          <p:cNvSpPr>
            <a:spLocks noGrp="1" noRot="1" noChangeAspect="1" noChangeArrowheads="1" noTextEdit="1"/>
          </p:cNvSpPr>
          <p:nvPr>
            <p:ph type="sldImg"/>
          </p:nvPr>
        </p:nvSpPr>
        <p:spPr>
          <a:xfrm>
            <a:off x="1189038" y="703263"/>
            <a:ext cx="4632325" cy="3473450"/>
          </a:xfrm>
          <a:ln cap="flat"/>
        </p:spPr>
      </p:sp>
      <p:sp>
        <p:nvSpPr>
          <p:cNvPr id="105475" name="Rectangle 3"/>
          <p:cNvSpPr>
            <a:spLocks noGrp="1" noChangeArrowheads="1"/>
          </p:cNvSpPr>
          <p:nvPr>
            <p:ph type="body" idx="1"/>
          </p:nvPr>
        </p:nvSpPr>
        <p:spPr>
          <a:noFill/>
          <a:ln w="9525"/>
        </p:spPr>
        <p:txBody>
          <a:bodyPr/>
          <a:lstStyle/>
          <a:p>
            <a:endParaRPr lang="en-US"/>
          </a:p>
        </p:txBody>
      </p:sp>
    </p:spTree>
    <p:extLst>
      <p:ext uri="{BB962C8B-B14F-4D97-AF65-F5344CB8AC3E}">
        <p14:creationId xmlns:p14="http://schemas.microsoft.com/office/powerpoint/2010/main" val="251891030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Rectangle 2"/>
          <p:cNvSpPr>
            <a:spLocks noGrp="1" noRot="1" noChangeAspect="1" noChangeArrowheads="1" noTextEdit="1"/>
          </p:cNvSpPr>
          <p:nvPr>
            <p:ph type="sldImg"/>
          </p:nvPr>
        </p:nvSpPr>
        <p:spPr>
          <a:xfrm>
            <a:off x="1189038" y="703263"/>
            <a:ext cx="4632325" cy="3473450"/>
          </a:xfrm>
          <a:ln cap="flat"/>
        </p:spPr>
      </p:sp>
      <p:sp>
        <p:nvSpPr>
          <p:cNvPr id="105475" name="Rectangle 3"/>
          <p:cNvSpPr>
            <a:spLocks noGrp="1" noChangeArrowheads="1"/>
          </p:cNvSpPr>
          <p:nvPr>
            <p:ph type="body" idx="1"/>
          </p:nvPr>
        </p:nvSpPr>
        <p:spPr>
          <a:noFill/>
          <a:ln w="9525"/>
        </p:spPr>
        <p:txBody>
          <a:bodyPr/>
          <a:lstStyle/>
          <a:p>
            <a:endParaRPr lang="en-US"/>
          </a:p>
        </p:txBody>
      </p:sp>
    </p:spTree>
    <p:extLst>
      <p:ext uri="{BB962C8B-B14F-4D97-AF65-F5344CB8AC3E}">
        <p14:creationId xmlns:p14="http://schemas.microsoft.com/office/powerpoint/2010/main" val="291747839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Rectangle 2"/>
          <p:cNvSpPr>
            <a:spLocks noGrp="1" noRot="1" noChangeAspect="1" noChangeArrowheads="1" noTextEdit="1"/>
          </p:cNvSpPr>
          <p:nvPr>
            <p:ph type="sldImg"/>
          </p:nvPr>
        </p:nvSpPr>
        <p:spPr>
          <a:xfrm>
            <a:off x="1266825" y="727075"/>
            <a:ext cx="4781550" cy="3586163"/>
          </a:xfrm>
          <a:ln cap="flat"/>
        </p:spPr>
      </p:sp>
      <p:sp>
        <p:nvSpPr>
          <p:cNvPr id="105475" name="Rectangle 3"/>
          <p:cNvSpPr>
            <a:spLocks noGrp="1" noChangeArrowheads="1"/>
          </p:cNvSpPr>
          <p:nvPr>
            <p:ph type="body" idx="1"/>
          </p:nvPr>
        </p:nvSpPr>
        <p:spPr>
          <a:noFill/>
          <a:ln w="9525"/>
        </p:spPr>
        <p:txBody>
          <a:bodyPr/>
          <a:lstStyle/>
          <a:p>
            <a:endParaRPr lang="en-US"/>
          </a:p>
        </p:txBody>
      </p:sp>
    </p:spTree>
    <p:extLst>
      <p:ext uri="{BB962C8B-B14F-4D97-AF65-F5344CB8AC3E}">
        <p14:creationId xmlns:p14="http://schemas.microsoft.com/office/powerpoint/2010/main" val="86180426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Rectangle 2"/>
          <p:cNvSpPr>
            <a:spLocks noGrp="1" noRot="1" noChangeAspect="1" noChangeArrowheads="1" noTextEdit="1"/>
          </p:cNvSpPr>
          <p:nvPr>
            <p:ph type="sldImg"/>
          </p:nvPr>
        </p:nvSpPr>
        <p:spPr>
          <a:xfrm>
            <a:off x="1189038" y="703263"/>
            <a:ext cx="4632325" cy="3473450"/>
          </a:xfrm>
          <a:ln cap="flat"/>
        </p:spPr>
      </p:sp>
      <p:sp>
        <p:nvSpPr>
          <p:cNvPr id="105475" name="Rectangle 3"/>
          <p:cNvSpPr>
            <a:spLocks noGrp="1" noChangeArrowheads="1"/>
          </p:cNvSpPr>
          <p:nvPr>
            <p:ph type="body" idx="1"/>
          </p:nvPr>
        </p:nvSpPr>
        <p:spPr>
          <a:noFill/>
          <a:ln w="9525"/>
        </p:spPr>
        <p:txBody>
          <a:bodyPr/>
          <a:lstStyle/>
          <a:p>
            <a:endParaRPr lang="en-US"/>
          </a:p>
        </p:txBody>
      </p:sp>
    </p:spTree>
    <p:extLst>
      <p:ext uri="{BB962C8B-B14F-4D97-AF65-F5344CB8AC3E}">
        <p14:creationId xmlns:p14="http://schemas.microsoft.com/office/powerpoint/2010/main" val="13712377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17"/>
          <p:cNvSpPr>
            <a:spLocks noGrp="1" noChangeArrowheads="1"/>
          </p:cNvSpPr>
          <p:nvPr>
            <p:ph type="sldNum" sz="quarter" idx="5"/>
          </p:nvPr>
        </p:nvSpPr>
        <p:spPr>
          <a:ln/>
        </p:spPr>
        <p:txBody>
          <a:bodyPr/>
          <a:lstStyle/>
          <a:p>
            <a:fld id="{2FFB1BE6-9B71-40DE-AF3A-386EDF04394F}" type="slidenum">
              <a:rPr lang="en-US"/>
              <a:pPr/>
              <a:t>31</a:t>
            </a:fld>
            <a:endParaRPr lang="en-US" dirty="0"/>
          </a:p>
        </p:txBody>
      </p:sp>
      <p:sp>
        <p:nvSpPr>
          <p:cNvPr id="151556" name="Rectangle 4"/>
          <p:cNvSpPr>
            <a:spLocks noGrp="1" noRot="1" noChangeAspect="1" noChangeArrowheads="1" noTextEdit="1"/>
          </p:cNvSpPr>
          <p:nvPr>
            <p:ph type="sldImg"/>
          </p:nvPr>
        </p:nvSpPr>
        <p:spPr>
          <a:ln/>
        </p:spPr>
      </p:sp>
      <p:sp>
        <p:nvSpPr>
          <p:cNvPr id="151557" name="Rectangle 5"/>
          <p:cNvSpPr>
            <a:spLocks noGrp="1" noChangeArrowheads="1"/>
          </p:cNvSpPr>
          <p:nvPr>
            <p:ph type="body" idx="1"/>
          </p:nvPr>
        </p:nvSpPr>
        <p:spPr/>
        <p:txBody>
          <a:bodyPr/>
          <a:lstStyle/>
          <a:p>
            <a:pPr marL="177819" indent="-177819">
              <a:buFont typeface="Wingdings" panose="05000000000000000000" pitchFamily="2" charset="2"/>
              <a:buChar char="§"/>
            </a:pPr>
            <a:endParaRPr lang="en-US" dirty="0"/>
          </a:p>
        </p:txBody>
      </p:sp>
    </p:spTree>
    <p:extLst>
      <p:ext uri="{BB962C8B-B14F-4D97-AF65-F5344CB8AC3E}">
        <p14:creationId xmlns:p14="http://schemas.microsoft.com/office/powerpoint/2010/main" val="208561745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17"/>
          <p:cNvSpPr>
            <a:spLocks noGrp="1" noChangeArrowheads="1"/>
          </p:cNvSpPr>
          <p:nvPr>
            <p:ph type="sldNum" sz="quarter" idx="5"/>
          </p:nvPr>
        </p:nvSpPr>
        <p:spPr>
          <a:ln/>
        </p:spPr>
        <p:txBody>
          <a:bodyPr/>
          <a:lstStyle/>
          <a:p>
            <a:fld id="{7D007075-3E98-4681-908D-A33414129AF6}" type="slidenum">
              <a:rPr lang="en-US"/>
              <a:pPr/>
              <a:t>32</a:t>
            </a:fld>
            <a:endParaRPr lang="en-US" dirty="0"/>
          </a:p>
        </p:txBody>
      </p:sp>
      <p:sp>
        <p:nvSpPr>
          <p:cNvPr id="153604" name="Rectangle 4"/>
          <p:cNvSpPr>
            <a:spLocks noGrp="1" noRot="1" noChangeAspect="1" noChangeArrowheads="1" noTextEdit="1"/>
          </p:cNvSpPr>
          <p:nvPr>
            <p:ph type="sldImg"/>
          </p:nvPr>
        </p:nvSpPr>
        <p:spPr>
          <a:ln/>
        </p:spPr>
      </p:sp>
      <p:sp>
        <p:nvSpPr>
          <p:cNvPr id="153605" name="Rectangle 5"/>
          <p:cNvSpPr>
            <a:spLocks noGrp="1" noChangeArrowheads="1"/>
          </p:cNvSpPr>
          <p:nvPr>
            <p:ph type="body" idx="1"/>
          </p:nvPr>
        </p:nvSpPr>
        <p:spPr/>
        <p:txBody>
          <a:bodyPr/>
          <a:lstStyle/>
          <a:p>
            <a:pPr marL="177819" indent="-177819" defTabSz="948368" eaLnBrk="0" hangingPunct="0">
              <a:buFont typeface="Wingdings" pitchFamily="2" charset="2"/>
              <a:buChar char="§"/>
              <a:defRPr/>
            </a:pPr>
            <a:endParaRPr lang="en-US" dirty="0"/>
          </a:p>
        </p:txBody>
      </p:sp>
    </p:spTree>
    <p:extLst>
      <p:ext uri="{BB962C8B-B14F-4D97-AF65-F5344CB8AC3E}">
        <p14:creationId xmlns:p14="http://schemas.microsoft.com/office/powerpoint/2010/main" val="304951344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Rectangle 2"/>
          <p:cNvSpPr>
            <a:spLocks noGrp="1" noRot="1" noChangeAspect="1" noChangeArrowheads="1" noTextEdit="1"/>
          </p:cNvSpPr>
          <p:nvPr>
            <p:ph type="sldImg"/>
          </p:nvPr>
        </p:nvSpPr>
        <p:spPr>
          <a:xfrm>
            <a:off x="1189038" y="703263"/>
            <a:ext cx="4632325" cy="3473450"/>
          </a:xfrm>
          <a:ln cap="flat"/>
        </p:spPr>
      </p:sp>
      <p:sp>
        <p:nvSpPr>
          <p:cNvPr id="105475" name="Rectangle 3"/>
          <p:cNvSpPr>
            <a:spLocks noGrp="1" noChangeArrowheads="1"/>
          </p:cNvSpPr>
          <p:nvPr>
            <p:ph type="body" idx="1"/>
          </p:nvPr>
        </p:nvSpPr>
        <p:spPr>
          <a:noFill/>
          <a:ln w="9525"/>
        </p:spPr>
        <p:txBody>
          <a:bodyPr/>
          <a:lstStyle/>
          <a:p>
            <a:endParaRPr lang="en-US" dirty="0"/>
          </a:p>
        </p:txBody>
      </p:sp>
    </p:spTree>
    <p:extLst>
      <p:ext uri="{BB962C8B-B14F-4D97-AF65-F5344CB8AC3E}">
        <p14:creationId xmlns:p14="http://schemas.microsoft.com/office/powerpoint/2010/main" val="283697241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1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84591" eaLnBrk="0" hangingPunct="0">
              <a:defRPr>
                <a:solidFill>
                  <a:schemeClr val="tx1"/>
                </a:solidFill>
                <a:latin typeface="Arial" charset="0"/>
              </a:defRPr>
            </a:lvl1pPr>
            <a:lvl2pPr marL="770549" indent="-296365" defTabSz="984591" eaLnBrk="0" hangingPunct="0">
              <a:defRPr>
                <a:solidFill>
                  <a:schemeClr val="tx1"/>
                </a:solidFill>
                <a:latin typeface="Arial" charset="0"/>
              </a:defRPr>
            </a:lvl2pPr>
            <a:lvl3pPr marL="1185461" indent="-237093" defTabSz="984591" eaLnBrk="0" hangingPunct="0">
              <a:defRPr>
                <a:solidFill>
                  <a:schemeClr val="tx1"/>
                </a:solidFill>
                <a:latin typeface="Arial" charset="0"/>
              </a:defRPr>
            </a:lvl3pPr>
            <a:lvl4pPr marL="1659644" indent="-237093" defTabSz="984591" eaLnBrk="0" hangingPunct="0">
              <a:defRPr>
                <a:solidFill>
                  <a:schemeClr val="tx1"/>
                </a:solidFill>
                <a:latin typeface="Arial" charset="0"/>
              </a:defRPr>
            </a:lvl4pPr>
            <a:lvl5pPr marL="2133829" indent="-237093" defTabSz="984591" eaLnBrk="0" hangingPunct="0">
              <a:defRPr>
                <a:solidFill>
                  <a:schemeClr val="tx1"/>
                </a:solidFill>
                <a:latin typeface="Arial" charset="0"/>
              </a:defRPr>
            </a:lvl5pPr>
            <a:lvl6pPr marL="2608013" indent="-237093" defTabSz="984591" eaLnBrk="0" fontAlgn="base" hangingPunct="0">
              <a:spcBef>
                <a:spcPct val="0"/>
              </a:spcBef>
              <a:spcAft>
                <a:spcPct val="0"/>
              </a:spcAft>
              <a:defRPr>
                <a:solidFill>
                  <a:schemeClr val="tx1"/>
                </a:solidFill>
                <a:latin typeface="Arial" charset="0"/>
              </a:defRPr>
            </a:lvl6pPr>
            <a:lvl7pPr marL="3082196" indent="-237093" defTabSz="984591" eaLnBrk="0" fontAlgn="base" hangingPunct="0">
              <a:spcBef>
                <a:spcPct val="0"/>
              </a:spcBef>
              <a:spcAft>
                <a:spcPct val="0"/>
              </a:spcAft>
              <a:defRPr>
                <a:solidFill>
                  <a:schemeClr val="tx1"/>
                </a:solidFill>
                <a:latin typeface="Arial" charset="0"/>
              </a:defRPr>
            </a:lvl7pPr>
            <a:lvl8pPr marL="3556381" indent="-237093" defTabSz="984591" eaLnBrk="0" fontAlgn="base" hangingPunct="0">
              <a:spcBef>
                <a:spcPct val="0"/>
              </a:spcBef>
              <a:spcAft>
                <a:spcPct val="0"/>
              </a:spcAft>
              <a:defRPr>
                <a:solidFill>
                  <a:schemeClr val="tx1"/>
                </a:solidFill>
                <a:latin typeface="Arial" charset="0"/>
              </a:defRPr>
            </a:lvl8pPr>
            <a:lvl9pPr marL="4030564" indent="-237093" defTabSz="984591" eaLnBrk="0" fontAlgn="base" hangingPunct="0">
              <a:spcBef>
                <a:spcPct val="0"/>
              </a:spcBef>
              <a:spcAft>
                <a:spcPct val="0"/>
              </a:spcAft>
              <a:defRPr>
                <a:solidFill>
                  <a:schemeClr val="tx1"/>
                </a:solidFill>
                <a:latin typeface="Arial" charset="0"/>
              </a:defRPr>
            </a:lvl9pPr>
          </a:lstStyle>
          <a:p>
            <a:pPr eaLnBrk="1" hangingPunct="1"/>
            <a:fld id="{929787CB-E254-4354-BA13-76CC08CB3BB8}" type="slidenum">
              <a:rPr lang="en-US">
                <a:latin typeface="Verdana" pitchFamily="34" charset="0"/>
              </a:rPr>
              <a:pPr eaLnBrk="1" hangingPunct="1"/>
              <a:t>35</a:t>
            </a:fld>
            <a:endParaRPr lang="en-US" dirty="0">
              <a:latin typeface="Verdana" pitchFamily="34" charset="0"/>
            </a:endParaRPr>
          </a:p>
        </p:txBody>
      </p:sp>
      <p:sp>
        <p:nvSpPr>
          <p:cNvPr id="51203" name="Rectangle 2"/>
          <p:cNvSpPr>
            <a:spLocks noGrp="1" noRot="1" noChangeAspect="1" noChangeArrowheads="1" noTextEdit="1"/>
          </p:cNvSpPr>
          <p:nvPr>
            <p:ph type="sldImg"/>
          </p:nvPr>
        </p:nvSpPr>
        <p:spPr>
          <a:ln/>
        </p:spPr>
      </p:sp>
      <p:sp>
        <p:nvSpPr>
          <p:cNvPr id="5120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177819" indent="-177819">
              <a:buFont typeface="Wingdings" panose="05000000000000000000" pitchFamily="2" charset="2"/>
              <a:buChar char="§"/>
            </a:pPr>
            <a:endParaRPr lang="en-US" dirty="0"/>
          </a:p>
        </p:txBody>
      </p:sp>
    </p:spTree>
    <p:extLst>
      <p:ext uri="{BB962C8B-B14F-4D97-AF65-F5344CB8AC3E}">
        <p14:creationId xmlns:p14="http://schemas.microsoft.com/office/powerpoint/2010/main" val="87816793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5" name="Rectangle 3"/>
          <p:cNvSpPr>
            <a:spLocks noGrp="1" noChangeArrowheads="1"/>
          </p:cNvSpPr>
          <p:nvPr>
            <p:ph type="body" idx="1"/>
          </p:nvPr>
        </p:nvSpPr>
        <p:spPr/>
        <p:txBody>
          <a:bodyPr/>
          <a:lstStyle/>
          <a:p>
            <a:pPr>
              <a:buFont typeface="Wingdings" panose="05000000000000000000" pitchFamily="2" charset="2"/>
              <a:buNone/>
            </a:pPr>
            <a:endParaRPr lang="en-US" sz="1500" b="1" dirty="0"/>
          </a:p>
        </p:txBody>
      </p:sp>
      <p:sp>
        <p:nvSpPr>
          <p:cNvPr id="3" name="Slide Image Placeholder 2"/>
          <p:cNvSpPr>
            <a:spLocks noGrp="1" noRot="1" noChangeAspect="1"/>
          </p:cNvSpPr>
          <p:nvPr>
            <p:ph type="sldImg"/>
          </p:nvPr>
        </p:nvSpPr>
        <p:spPr/>
      </p:sp>
      <p:sp>
        <p:nvSpPr>
          <p:cNvPr id="6" name="Rectangle 7"/>
          <p:cNvSpPr>
            <a:spLocks noGrp="1" noChangeArrowheads="1"/>
          </p:cNvSpPr>
          <p:nvPr>
            <p:ph type="sldNum" sz="quarter" idx="5"/>
          </p:nvPr>
        </p:nvSpPr>
        <p:spPr>
          <a:xfrm>
            <a:off x="45377" y="9089661"/>
            <a:ext cx="1398501" cy="480388"/>
          </a:xfrm>
        </p:spPr>
        <p:txBody>
          <a:bodyPr/>
          <a:lstStyle>
            <a:lvl1pPr eaLnBrk="0" hangingPunct="0">
              <a:defRPr>
                <a:solidFill>
                  <a:schemeClr val="tx1"/>
                </a:solidFill>
                <a:latin typeface="Arial" charset="0"/>
              </a:defRPr>
            </a:lvl1pPr>
            <a:lvl2pPr marL="770455" indent="-296329" eaLnBrk="0" hangingPunct="0">
              <a:defRPr>
                <a:solidFill>
                  <a:schemeClr val="tx1"/>
                </a:solidFill>
                <a:latin typeface="Arial" charset="0"/>
              </a:defRPr>
            </a:lvl2pPr>
            <a:lvl3pPr marL="1185313" indent="-237064" eaLnBrk="0" hangingPunct="0">
              <a:defRPr>
                <a:solidFill>
                  <a:schemeClr val="tx1"/>
                </a:solidFill>
                <a:latin typeface="Arial" charset="0"/>
              </a:defRPr>
            </a:lvl3pPr>
            <a:lvl4pPr marL="1659438" indent="-237064" eaLnBrk="0" hangingPunct="0">
              <a:defRPr>
                <a:solidFill>
                  <a:schemeClr val="tx1"/>
                </a:solidFill>
                <a:latin typeface="Arial" charset="0"/>
              </a:defRPr>
            </a:lvl4pPr>
            <a:lvl5pPr marL="2133564" indent="-237064" eaLnBrk="0" hangingPunct="0">
              <a:defRPr>
                <a:solidFill>
                  <a:schemeClr val="tx1"/>
                </a:solidFill>
                <a:latin typeface="Arial" charset="0"/>
              </a:defRPr>
            </a:lvl5pPr>
            <a:lvl6pPr marL="2607689" indent="-237064" eaLnBrk="0" fontAlgn="base" hangingPunct="0">
              <a:spcBef>
                <a:spcPct val="0"/>
              </a:spcBef>
              <a:spcAft>
                <a:spcPct val="0"/>
              </a:spcAft>
              <a:defRPr>
                <a:solidFill>
                  <a:schemeClr val="tx1"/>
                </a:solidFill>
                <a:latin typeface="Arial" charset="0"/>
              </a:defRPr>
            </a:lvl6pPr>
            <a:lvl7pPr marL="3081813" indent="-237064" eaLnBrk="0" fontAlgn="base" hangingPunct="0">
              <a:spcBef>
                <a:spcPct val="0"/>
              </a:spcBef>
              <a:spcAft>
                <a:spcPct val="0"/>
              </a:spcAft>
              <a:defRPr>
                <a:solidFill>
                  <a:schemeClr val="tx1"/>
                </a:solidFill>
                <a:latin typeface="Arial" charset="0"/>
              </a:defRPr>
            </a:lvl7pPr>
            <a:lvl8pPr marL="3555939" indent="-237064" eaLnBrk="0" fontAlgn="base" hangingPunct="0">
              <a:spcBef>
                <a:spcPct val="0"/>
              </a:spcBef>
              <a:spcAft>
                <a:spcPct val="0"/>
              </a:spcAft>
              <a:defRPr>
                <a:solidFill>
                  <a:schemeClr val="tx1"/>
                </a:solidFill>
                <a:latin typeface="Arial" charset="0"/>
              </a:defRPr>
            </a:lvl8pPr>
            <a:lvl9pPr marL="4030063" indent="-237064" eaLnBrk="0" fontAlgn="base" hangingPunct="0">
              <a:spcBef>
                <a:spcPct val="0"/>
              </a:spcBef>
              <a:spcAft>
                <a:spcPct val="0"/>
              </a:spcAft>
              <a:defRPr>
                <a:solidFill>
                  <a:schemeClr val="tx1"/>
                </a:solidFill>
                <a:latin typeface="Arial" charset="0"/>
              </a:defRPr>
            </a:lvl9pPr>
          </a:lstStyle>
          <a:p>
            <a:fld id="{4CE0B0D9-E5D1-45D3-967C-BB8BC16C2E8D}" type="slidenum">
              <a:rPr lang="en-US" smtClean="0"/>
              <a:pPr/>
              <a:t>4</a:t>
            </a:fld>
            <a:endParaRPr lang="en-US" dirty="0"/>
          </a:p>
        </p:txBody>
      </p:sp>
    </p:spTree>
    <p:extLst>
      <p:ext uri="{BB962C8B-B14F-4D97-AF65-F5344CB8AC3E}">
        <p14:creationId xmlns:p14="http://schemas.microsoft.com/office/powerpoint/2010/main" val="328051891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1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84591" eaLnBrk="0" hangingPunct="0">
              <a:defRPr>
                <a:solidFill>
                  <a:schemeClr val="tx1"/>
                </a:solidFill>
                <a:latin typeface="Arial" charset="0"/>
              </a:defRPr>
            </a:lvl1pPr>
            <a:lvl2pPr marL="770549" indent="-296365" defTabSz="984591" eaLnBrk="0" hangingPunct="0">
              <a:defRPr>
                <a:solidFill>
                  <a:schemeClr val="tx1"/>
                </a:solidFill>
                <a:latin typeface="Arial" charset="0"/>
              </a:defRPr>
            </a:lvl2pPr>
            <a:lvl3pPr marL="1185461" indent="-237093" defTabSz="984591" eaLnBrk="0" hangingPunct="0">
              <a:defRPr>
                <a:solidFill>
                  <a:schemeClr val="tx1"/>
                </a:solidFill>
                <a:latin typeface="Arial" charset="0"/>
              </a:defRPr>
            </a:lvl3pPr>
            <a:lvl4pPr marL="1659644" indent="-237093" defTabSz="984591" eaLnBrk="0" hangingPunct="0">
              <a:defRPr>
                <a:solidFill>
                  <a:schemeClr val="tx1"/>
                </a:solidFill>
                <a:latin typeface="Arial" charset="0"/>
              </a:defRPr>
            </a:lvl4pPr>
            <a:lvl5pPr marL="2133829" indent="-237093" defTabSz="984591" eaLnBrk="0" hangingPunct="0">
              <a:defRPr>
                <a:solidFill>
                  <a:schemeClr val="tx1"/>
                </a:solidFill>
                <a:latin typeface="Arial" charset="0"/>
              </a:defRPr>
            </a:lvl5pPr>
            <a:lvl6pPr marL="2608013" indent="-237093" defTabSz="984591" eaLnBrk="0" fontAlgn="base" hangingPunct="0">
              <a:spcBef>
                <a:spcPct val="0"/>
              </a:spcBef>
              <a:spcAft>
                <a:spcPct val="0"/>
              </a:spcAft>
              <a:defRPr>
                <a:solidFill>
                  <a:schemeClr val="tx1"/>
                </a:solidFill>
                <a:latin typeface="Arial" charset="0"/>
              </a:defRPr>
            </a:lvl6pPr>
            <a:lvl7pPr marL="3082196" indent="-237093" defTabSz="984591" eaLnBrk="0" fontAlgn="base" hangingPunct="0">
              <a:spcBef>
                <a:spcPct val="0"/>
              </a:spcBef>
              <a:spcAft>
                <a:spcPct val="0"/>
              </a:spcAft>
              <a:defRPr>
                <a:solidFill>
                  <a:schemeClr val="tx1"/>
                </a:solidFill>
                <a:latin typeface="Arial" charset="0"/>
              </a:defRPr>
            </a:lvl7pPr>
            <a:lvl8pPr marL="3556381" indent="-237093" defTabSz="984591" eaLnBrk="0" fontAlgn="base" hangingPunct="0">
              <a:spcBef>
                <a:spcPct val="0"/>
              </a:spcBef>
              <a:spcAft>
                <a:spcPct val="0"/>
              </a:spcAft>
              <a:defRPr>
                <a:solidFill>
                  <a:schemeClr val="tx1"/>
                </a:solidFill>
                <a:latin typeface="Arial" charset="0"/>
              </a:defRPr>
            </a:lvl8pPr>
            <a:lvl9pPr marL="4030564" indent="-237093" defTabSz="984591" eaLnBrk="0" fontAlgn="base" hangingPunct="0">
              <a:spcBef>
                <a:spcPct val="0"/>
              </a:spcBef>
              <a:spcAft>
                <a:spcPct val="0"/>
              </a:spcAft>
              <a:defRPr>
                <a:solidFill>
                  <a:schemeClr val="tx1"/>
                </a:solidFill>
                <a:latin typeface="Arial" charset="0"/>
              </a:defRPr>
            </a:lvl9pPr>
          </a:lstStyle>
          <a:p>
            <a:pPr eaLnBrk="1" hangingPunct="1"/>
            <a:fld id="{AC975E92-2595-4974-8F00-85DB3C886D16}" type="slidenum">
              <a:rPr lang="en-US">
                <a:latin typeface="Verdana" pitchFamily="34" charset="0"/>
              </a:rPr>
              <a:pPr eaLnBrk="1" hangingPunct="1"/>
              <a:t>36</a:t>
            </a:fld>
            <a:endParaRPr lang="en-US" dirty="0">
              <a:latin typeface="Verdana" pitchFamily="34" charset="0"/>
            </a:endParaRPr>
          </a:p>
        </p:txBody>
      </p:sp>
      <p:sp>
        <p:nvSpPr>
          <p:cNvPr id="52227" name="Rectangle 2"/>
          <p:cNvSpPr>
            <a:spLocks noGrp="1" noRot="1" noChangeAspect="1" noChangeArrowheads="1" noTextEdit="1"/>
          </p:cNvSpPr>
          <p:nvPr>
            <p:ph type="sldImg"/>
          </p:nvPr>
        </p:nvSpPr>
        <p:spPr>
          <a:ln/>
        </p:spPr>
      </p:sp>
      <p:sp>
        <p:nvSpPr>
          <p:cNvPr id="5222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177819" indent="-177819">
              <a:buFont typeface="Wingdings" panose="05000000000000000000" pitchFamily="2" charset="2"/>
              <a:buChar char="§"/>
            </a:pPr>
            <a:endParaRPr lang="en-US" dirty="0"/>
          </a:p>
        </p:txBody>
      </p:sp>
    </p:spTree>
    <p:extLst>
      <p:ext uri="{BB962C8B-B14F-4D97-AF65-F5344CB8AC3E}">
        <p14:creationId xmlns:p14="http://schemas.microsoft.com/office/powerpoint/2010/main" val="269100395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1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6908FD08-B4E4-4DB3-A8BB-048F4E46FF2F}" type="slidenum">
              <a:rPr kumimoji="0" lang="en-US" sz="1200" b="0" i="0" u="none" strike="noStrike" kern="1200" cap="none" spc="0" normalizeH="0" baseline="0" noProof="0">
                <a:ln>
                  <a:noFill/>
                </a:ln>
                <a:solidFill>
                  <a:srgbClr val="000000"/>
                </a:solidFill>
                <a:effectLst/>
                <a:uLnTx/>
                <a:uFillTx/>
                <a:latin typeface="Tahoma"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37</a:t>
            </a:fld>
            <a:endParaRPr kumimoji="0" lang="en-US" sz="1200" b="0" i="0" u="none" strike="noStrike" kern="1200" cap="none" spc="0" normalizeH="0" baseline="0" noProof="0" dirty="0">
              <a:ln>
                <a:noFill/>
              </a:ln>
              <a:solidFill>
                <a:srgbClr val="000000"/>
              </a:solidFill>
              <a:effectLst/>
              <a:uLnTx/>
              <a:uFillTx/>
              <a:latin typeface="Tahoma" pitchFamily="34" charset="0"/>
              <a:ea typeface="+mn-ea"/>
              <a:cs typeface="+mn-cs"/>
            </a:endParaRPr>
          </a:p>
        </p:txBody>
      </p:sp>
      <p:sp>
        <p:nvSpPr>
          <p:cNvPr id="157702" name="Rectangle 6"/>
          <p:cNvSpPr>
            <a:spLocks noGrp="1" noRot="1" noChangeAspect="1" noChangeArrowheads="1" noTextEdit="1"/>
          </p:cNvSpPr>
          <p:nvPr>
            <p:ph type="sldImg"/>
          </p:nvPr>
        </p:nvSpPr>
        <p:spPr>
          <a:ln/>
        </p:spPr>
      </p:sp>
      <p:sp>
        <p:nvSpPr>
          <p:cNvPr id="157703" name="Rectangle 7"/>
          <p:cNvSpPr>
            <a:spLocks noGrp="1" noChangeArrowheads="1"/>
          </p:cNvSpPr>
          <p:nvPr>
            <p:ph type="body" idx="1"/>
          </p:nvPr>
        </p:nvSpPr>
        <p:spPr/>
        <p:txBody>
          <a:bodyPr/>
          <a:lstStyle/>
          <a:p>
            <a:pPr lvl="1"/>
            <a:endParaRPr lang="en-US" dirty="0"/>
          </a:p>
        </p:txBody>
      </p:sp>
    </p:spTree>
    <p:extLst>
      <p:ext uri="{BB962C8B-B14F-4D97-AF65-F5344CB8AC3E}">
        <p14:creationId xmlns:p14="http://schemas.microsoft.com/office/powerpoint/2010/main" val="242996570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17"/>
          <p:cNvSpPr>
            <a:spLocks noGrp="1" noChangeArrowheads="1"/>
          </p:cNvSpPr>
          <p:nvPr>
            <p:ph type="sldNum" sz="quarter" idx="5"/>
          </p:nvPr>
        </p:nvSpPr>
        <p:spPr>
          <a:ln/>
        </p:spPr>
        <p:txBody>
          <a:bodyPr/>
          <a:lstStyle/>
          <a:p>
            <a:fld id="{DC128DED-6E2C-4E16-9890-EC4AF6C2565C}" type="slidenum">
              <a:rPr lang="en-US"/>
              <a:pPr/>
              <a:t>38</a:t>
            </a:fld>
            <a:endParaRPr lang="en-US" dirty="0"/>
          </a:p>
        </p:txBody>
      </p:sp>
      <p:sp>
        <p:nvSpPr>
          <p:cNvPr id="161796" name="Rectangle 4"/>
          <p:cNvSpPr>
            <a:spLocks noGrp="1" noRot="1" noChangeAspect="1" noChangeArrowheads="1" noTextEdit="1"/>
          </p:cNvSpPr>
          <p:nvPr>
            <p:ph type="sldImg"/>
          </p:nvPr>
        </p:nvSpPr>
        <p:spPr>
          <a:ln/>
        </p:spPr>
      </p:sp>
      <p:sp>
        <p:nvSpPr>
          <p:cNvPr id="161797" name="Rectangle 5"/>
          <p:cNvSpPr>
            <a:spLocks noGrp="1" noChangeArrowheads="1"/>
          </p:cNvSpPr>
          <p:nvPr>
            <p:ph type="body" idx="1"/>
          </p:nvPr>
        </p:nvSpPr>
        <p:spPr/>
        <p:txBody>
          <a:bodyPr/>
          <a:lstStyle/>
          <a:p>
            <a:endParaRPr lang="en-US" dirty="0"/>
          </a:p>
        </p:txBody>
      </p:sp>
    </p:spTree>
    <p:extLst>
      <p:ext uri="{BB962C8B-B14F-4D97-AF65-F5344CB8AC3E}">
        <p14:creationId xmlns:p14="http://schemas.microsoft.com/office/powerpoint/2010/main" val="413255664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1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84591" eaLnBrk="0" hangingPunct="0">
              <a:defRPr>
                <a:solidFill>
                  <a:schemeClr val="tx1"/>
                </a:solidFill>
                <a:latin typeface="Arial" charset="0"/>
              </a:defRPr>
            </a:lvl1pPr>
            <a:lvl2pPr marL="770549" indent="-296365" defTabSz="984591" eaLnBrk="0" hangingPunct="0">
              <a:defRPr>
                <a:solidFill>
                  <a:schemeClr val="tx1"/>
                </a:solidFill>
                <a:latin typeface="Arial" charset="0"/>
              </a:defRPr>
            </a:lvl2pPr>
            <a:lvl3pPr marL="1185461" indent="-237093" defTabSz="984591" eaLnBrk="0" hangingPunct="0">
              <a:defRPr>
                <a:solidFill>
                  <a:schemeClr val="tx1"/>
                </a:solidFill>
                <a:latin typeface="Arial" charset="0"/>
              </a:defRPr>
            </a:lvl3pPr>
            <a:lvl4pPr marL="1659644" indent="-237093" defTabSz="984591" eaLnBrk="0" hangingPunct="0">
              <a:defRPr>
                <a:solidFill>
                  <a:schemeClr val="tx1"/>
                </a:solidFill>
                <a:latin typeface="Arial" charset="0"/>
              </a:defRPr>
            </a:lvl4pPr>
            <a:lvl5pPr marL="2133829" indent="-237093" defTabSz="984591" eaLnBrk="0" hangingPunct="0">
              <a:defRPr>
                <a:solidFill>
                  <a:schemeClr val="tx1"/>
                </a:solidFill>
                <a:latin typeface="Arial" charset="0"/>
              </a:defRPr>
            </a:lvl5pPr>
            <a:lvl6pPr marL="2608013" indent="-237093" defTabSz="984591" eaLnBrk="0" fontAlgn="base" hangingPunct="0">
              <a:spcBef>
                <a:spcPct val="0"/>
              </a:spcBef>
              <a:spcAft>
                <a:spcPct val="0"/>
              </a:spcAft>
              <a:defRPr>
                <a:solidFill>
                  <a:schemeClr val="tx1"/>
                </a:solidFill>
                <a:latin typeface="Arial" charset="0"/>
              </a:defRPr>
            </a:lvl6pPr>
            <a:lvl7pPr marL="3082196" indent="-237093" defTabSz="984591" eaLnBrk="0" fontAlgn="base" hangingPunct="0">
              <a:spcBef>
                <a:spcPct val="0"/>
              </a:spcBef>
              <a:spcAft>
                <a:spcPct val="0"/>
              </a:spcAft>
              <a:defRPr>
                <a:solidFill>
                  <a:schemeClr val="tx1"/>
                </a:solidFill>
                <a:latin typeface="Arial" charset="0"/>
              </a:defRPr>
            </a:lvl7pPr>
            <a:lvl8pPr marL="3556381" indent="-237093" defTabSz="984591" eaLnBrk="0" fontAlgn="base" hangingPunct="0">
              <a:spcBef>
                <a:spcPct val="0"/>
              </a:spcBef>
              <a:spcAft>
                <a:spcPct val="0"/>
              </a:spcAft>
              <a:defRPr>
                <a:solidFill>
                  <a:schemeClr val="tx1"/>
                </a:solidFill>
                <a:latin typeface="Arial" charset="0"/>
              </a:defRPr>
            </a:lvl8pPr>
            <a:lvl9pPr marL="4030564" indent="-237093" defTabSz="984591" eaLnBrk="0" fontAlgn="base" hangingPunct="0">
              <a:spcBef>
                <a:spcPct val="0"/>
              </a:spcBef>
              <a:spcAft>
                <a:spcPct val="0"/>
              </a:spcAft>
              <a:defRPr>
                <a:solidFill>
                  <a:schemeClr val="tx1"/>
                </a:solidFill>
                <a:latin typeface="Arial" charset="0"/>
              </a:defRPr>
            </a:lvl9pPr>
          </a:lstStyle>
          <a:p>
            <a:pPr eaLnBrk="1" hangingPunct="1"/>
            <a:fld id="{E1C71C69-15DF-42E8-9186-B6B83E8E6E3D}" type="slidenum">
              <a:rPr lang="en-US">
                <a:latin typeface="Verdana" pitchFamily="34" charset="0"/>
              </a:rPr>
              <a:pPr eaLnBrk="1" hangingPunct="1"/>
              <a:t>42</a:t>
            </a:fld>
            <a:endParaRPr lang="en-US" dirty="0">
              <a:latin typeface="Verdana" pitchFamily="34" charset="0"/>
            </a:endParaRPr>
          </a:p>
        </p:txBody>
      </p:sp>
      <p:sp>
        <p:nvSpPr>
          <p:cNvPr id="36867" name="Rectangle 2"/>
          <p:cNvSpPr>
            <a:spLocks noGrp="1" noRot="1" noChangeAspect="1" noChangeArrowheads="1" noTextEdit="1"/>
          </p:cNvSpPr>
          <p:nvPr>
            <p:ph type="sldImg"/>
          </p:nvPr>
        </p:nvSpPr>
        <p:spPr>
          <a:ln/>
        </p:spPr>
      </p:sp>
      <p:sp>
        <p:nvSpPr>
          <p:cNvPr id="3686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177819" indent="-177819">
              <a:buFont typeface="Wingdings" panose="05000000000000000000" pitchFamily="2" charset="2"/>
              <a:buChar char="§"/>
            </a:pPr>
            <a:endParaRPr lang="en-US" dirty="0"/>
          </a:p>
        </p:txBody>
      </p:sp>
    </p:spTree>
    <p:extLst>
      <p:ext uri="{BB962C8B-B14F-4D97-AF65-F5344CB8AC3E}">
        <p14:creationId xmlns:p14="http://schemas.microsoft.com/office/powerpoint/2010/main" val="324535055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17"/>
          <p:cNvSpPr>
            <a:spLocks noGrp="1" noChangeArrowheads="1"/>
          </p:cNvSpPr>
          <p:nvPr>
            <p:ph type="sldNum" sz="quarter" idx="5"/>
          </p:nvPr>
        </p:nvSpPr>
        <p:spPr>
          <a:ln/>
        </p:spPr>
        <p:txBody>
          <a:bodyPr/>
          <a:lstStyle/>
          <a:p>
            <a:fld id="{5EACC7D9-FE52-48A9-9035-FE40ABE13B4F}" type="slidenum">
              <a:rPr lang="en-US"/>
              <a:pPr/>
              <a:t>43</a:t>
            </a:fld>
            <a:endParaRPr lang="en-US" dirty="0"/>
          </a:p>
        </p:txBody>
      </p:sp>
      <p:sp>
        <p:nvSpPr>
          <p:cNvPr id="141316" name="Rectangle 4"/>
          <p:cNvSpPr>
            <a:spLocks noGrp="1" noRot="1" noChangeAspect="1" noChangeArrowheads="1" noTextEdit="1"/>
          </p:cNvSpPr>
          <p:nvPr>
            <p:ph type="sldImg"/>
          </p:nvPr>
        </p:nvSpPr>
        <p:spPr>
          <a:ln/>
        </p:spPr>
      </p:sp>
      <p:sp>
        <p:nvSpPr>
          <p:cNvPr id="141317" name="Rectangle 5"/>
          <p:cNvSpPr>
            <a:spLocks noGrp="1" noChangeArrowheads="1"/>
          </p:cNvSpPr>
          <p:nvPr>
            <p:ph type="body" idx="1"/>
          </p:nvPr>
        </p:nvSpPr>
        <p:spPr/>
        <p:txBody>
          <a:bodyPr/>
          <a:lstStyle/>
          <a:p>
            <a:pPr marL="177819" indent="-177819">
              <a:spcAft>
                <a:spcPts val="311"/>
              </a:spcAft>
              <a:buFont typeface="Wingdings" panose="05000000000000000000" pitchFamily="2" charset="2"/>
              <a:buChar char="§"/>
            </a:pPr>
            <a:endParaRPr lang="en-US" b="1" i="1" dirty="0"/>
          </a:p>
        </p:txBody>
      </p:sp>
    </p:spTree>
    <p:extLst>
      <p:ext uri="{BB962C8B-B14F-4D97-AF65-F5344CB8AC3E}">
        <p14:creationId xmlns:p14="http://schemas.microsoft.com/office/powerpoint/2010/main" val="386567508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1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84591" eaLnBrk="0" hangingPunct="0">
              <a:defRPr>
                <a:solidFill>
                  <a:schemeClr val="tx1"/>
                </a:solidFill>
                <a:latin typeface="Arial" charset="0"/>
              </a:defRPr>
            </a:lvl1pPr>
            <a:lvl2pPr marL="770549" indent="-296365" defTabSz="984591" eaLnBrk="0" hangingPunct="0">
              <a:defRPr>
                <a:solidFill>
                  <a:schemeClr val="tx1"/>
                </a:solidFill>
                <a:latin typeface="Arial" charset="0"/>
              </a:defRPr>
            </a:lvl2pPr>
            <a:lvl3pPr marL="1185461" indent="-237093" defTabSz="984591" eaLnBrk="0" hangingPunct="0">
              <a:defRPr>
                <a:solidFill>
                  <a:schemeClr val="tx1"/>
                </a:solidFill>
                <a:latin typeface="Arial" charset="0"/>
              </a:defRPr>
            </a:lvl3pPr>
            <a:lvl4pPr marL="1659644" indent="-237093" defTabSz="984591" eaLnBrk="0" hangingPunct="0">
              <a:defRPr>
                <a:solidFill>
                  <a:schemeClr val="tx1"/>
                </a:solidFill>
                <a:latin typeface="Arial" charset="0"/>
              </a:defRPr>
            </a:lvl4pPr>
            <a:lvl5pPr marL="2133829" indent="-237093" defTabSz="984591" eaLnBrk="0" hangingPunct="0">
              <a:defRPr>
                <a:solidFill>
                  <a:schemeClr val="tx1"/>
                </a:solidFill>
                <a:latin typeface="Arial" charset="0"/>
              </a:defRPr>
            </a:lvl5pPr>
            <a:lvl6pPr marL="2608013" indent="-237093" defTabSz="984591" eaLnBrk="0" fontAlgn="base" hangingPunct="0">
              <a:spcBef>
                <a:spcPct val="0"/>
              </a:spcBef>
              <a:spcAft>
                <a:spcPct val="0"/>
              </a:spcAft>
              <a:defRPr>
                <a:solidFill>
                  <a:schemeClr val="tx1"/>
                </a:solidFill>
                <a:latin typeface="Arial" charset="0"/>
              </a:defRPr>
            </a:lvl6pPr>
            <a:lvl7pPr marL="3082196" indent="-237093" defTabSz="984591" eaLnBrk="0" fontAlgn="base" hangingPunct="0">
              <a:spcBef>
                <a:spcPct val="0"/>
              </a:spcBef>
              <a:spcAft>
                <a:spcPct val="0"/>
              </a:spcAft>
              <a:defRPr>
                <a:solidFill>
                  <a:schemeClr val="tx1"/>
                </a:solidFill>
                <a:latin typeface="Arial" charset="0"/>
              </a:defRPr>
            </a:lvl7pPr>
            <a:lvl8pPr marL="3556381" indent="-237093" defTabSz="984591" eaLnBrk="0" fontAlgn="base" hangingPunct="0">
              <a:spcBef>
                <a:spcPct val="0"/>
              </a:spcBef>
              <a:spcAft>
                <a:spcPct val="0"/>
              </a:spcAft>
              <a:defRPr>
                <a:solidFill>
                  <a:schemeClr val="tx1"/>
                </a:solidFill>
                <a:latin typeface="Arial" charset="0"/>
              </a:defRPr>
            </a:lvl8pPr>
            <a:lvl9pPr marL="4030564" indent="-237093" defTabSz="984591" eaLnBrk="0" fontAlgn="base" hangingPunct="0">
              <a:spcBef>
                <a:spcPct val="0"/>
              </a:spcBef>
              <a:spcAft>
                <a:spcPct val="0"/>
              </a:spcAft>
              <a:defRPr>
                <a:solidFill>
                  <a:schemeClr val="tx1"/>
                </a:solidFill>
                <a:latin typeface="Arial" charset="0"/>
              </a:defRPr>
            </a:lvl9pPr>
          </a:lstStyle>
          <a:p>
            <a:pPr eaLnBrk="1" hangingPunct="1"/>
            <a:fld id="{1C956146-EF72-49F8-BDE5-E99EA8EDEE66}" type="slidenum">
              <a:rPr lang="en-US">
                <a:latin typeface="Verdana" pitchFamily="34" charset="0"/>
              </a:rPr>
              <a:pPr eaLnBrk="1" hangingPunct="1"/>
              <a:t>44</a:t>
            </a:fld>
            <a:endParaRPr lang="en-US" dirty="0">
              <a:latin typeface="Verdana" pitchFamily="34" charset="0"/>
            </a:endParaRPr>
          </a:p>
        </p:txBody>
      </p:sp>
      <p:sp>
        <p:nvSpPr>
          <p:cNvPr id="38915" name="Rectangle 2"/>
          <p:cNvSpPr>
            <a:spLocks noGrp="1" noRot="1" noChangeAspect="1" noChangeArrowheads="1" noTextEdit="1"/>
          </p:cNvSpPr>
          <p:nvPr>
            <p:ph type="sldImg"/>
          </p:nvPr>
        </p:nvSpPr>
        <p:spPr>
          <a:ln/>
        </p:spPr>
      </p:sp>
      <p:sp>
        <p:nvSpPr>
          <p:cNvPr id="38916" name="Rectangle 3"/>
          <p:cNvSpPr>
            <a:spLocks noGrp="1" noChangeArrowheads="1"/>
          </p:cNvSpPr>
          <p:nvPr>
            <p:ph type="body" idx="1"/>
          </p:nvPr>
        </p:nvSpPr>
        <p:spPr>
          <a:xfrm>
            <a:off x="482916" y="4761251"/>
            <a:ext cx="6151458" cy="448088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b="1" i="1" dirty="0"/>
          </a:p>
        </p:txBody>
      </p:sp>
    </p:spTree>
    <p:extLst>
      <p:ext uri="{BB962C8B-B14F-4D97-AF65-F5344CB8AC3E}">
        <p14:creationId xmlns:p14="http://schemas.microsoft.com/office/powerpoint/2010/main" val="188348601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17"/>
          <p:cNvSpPr>
            <a:spLocks noGrp="1" noChangeArrowheads="1"/>
          </p:cNvSpPr>
          <p:nvPr>
            <p:ph type="sldNum" sz="quarter" idx="5"/>
          </p:nvPr>
        </p:nvSpPr>
        <p:spPr>
          <a:ln/>
        </p:spPr>
        <p:txBody>
          <a:bodyPr/>
          <a:lstStyle/>
          <a:p>
            <a:fld id="{BC3ABE78-4D6B-447C-8266-887FC9822CD7}" type="slidenum">
              <a:rPr lang="en-US"/>
              <a:pPr/>
              <a:t>47</a:t>
            </a:fld>
            <a:endParaRPr lang="en-US" dirty="0"/>
          </a:p>
        </p:txBody>
      </p:sp>
      <p:sp>
        <p:nvSpPr>
          <p:cNvPr id="169988" name="Rectangle 4"/>
          <p:cNvSpPr>
            <a:spLocks noGrp="1" noRot="1" noChangeAspect="1" noChangeArrowheads="1" noTextEdit="1"/>
          </p:cNvSpPr>
          <p:nvPr>
            <p:ph type="sldImg"/>
          </p:nvPr>
        </p:nvSpPr>
        <p:spPr>
          <a:ln/>
        </p:spPr>
      </p:sp>
      <p:sp>
        <p:nvSpPr>
          <p:cNvPr id="169989" name="Rectangle 5"/>
          <p:cNvSpPr>
            <a:spLocks noGrp="1" noChangeArrowheads="1"/>
          </p:cNvSpPr>
          <p:nvPr>
            <p:ph type="body" idx="1"/>
          </p:nvPr>
        </p:nvSpPr>
        <p:spPr/>
        <p:txBody>
          <a:bodyPr/>
          <a:lstStyle/>
          <a:p>
            <a:endParaRPr lang="en-US" dirty="0"/>
          </a:p>
        </p:txBody>
      </p:sp>
    </p:spTree>
    <p:extLst>
      <p:ext uri="{BB962C8B-B14F-4D97-AF65-F5344CB8AC3E}">
        <p14:creationId xmlns:p14="http://schemas.microsoft.com/office/powerpoint/2010/main" val="278190405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Rectangle 2"/>
          <p:cNvSpPr>
            <a:spLocks noGrp="1" noRot="1" noChangeAspect="1" noChangeArrowheads="1" noTextEdit="1"/>
          </p:cNvSpPr>
          <p:nvPr>
            <p:ph type="sldImg"/>
          </p:nvPr>
        </p:nvSpPr>
        <p:spPr>
          <a:xfrm>
            <a:off x="1189038" y="703263"/>
            <a:ext cx="4632325" cy="3473450"/>
          </a:xfrm>
          <a:ln cap="flat"/>
        </p:spPr>
      </p:sp>
      <p:sp>
        <p:nvSpPr>
          <p:cNvPr id="105475" name="Rectangle 3"/>
          <p:cNvSpPr>
            <a:spLocks noGrp="1" noChangeArrowheads="1"/>
          </p:cNvSpPr>
          <p:nvPr>
            <p:ph type="body" idx="1"/>
          </p:nvPr>
        </p:nvSpPr>
        <p:spPr>
          <a:noFill/>
          <a:ln w="9525"/>
        </p:spPr>
        <p:txBody>
          <a:bodyPr/>
          <a:lstStyle/>
          <a:p>
            <a:endParaRPr lang="en-US" dirty="0"/>
          </a:p>
        </p:txBody>
      </p:sp>
    </p:spTree>
    <p:extLst>
      <p:ext uri="{BB962C8B-B14F-4D97-AF65-F5344CB8AC3E}">
        <p14:creationId xmlns:p14="http://schemas.microsoft.com/office/powerpoint/2010/main" val="314930700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Rectangle 2"/>
          <p:cNvSpPr>
            <a:spLocks noGrp="1" noRot="1" noChangeAspect="1" noChangeArrowheads="1" noTextEdit="1"/>
          </p:cNvSpPr>
          <p:nvPr>
            <p:ph type="sldImg"/>
          </p:nvPr>
        </p:nvSpPr>
        <p:spPr>
          <a:xfrm>
            <a:off x="1266825" y="727075"/>
            <a:ext cx="4781550" cy="3586163"/>
          </a:xfrm>
          <a:ln cap="flat"/>
        </p:spPr>
      </p:sp>
      <p:sp>
        <p:nvSpPr>
          <p:cNvPr id="105475" name="Rectangle 3"/>
          <p:cNvSpPr>
            <a:spLocks noGrp="1" noChangeArrowheads="1"/>
          </p:cNvSpPr>
          <p:nvPr>
            <p:ph type="body" idx="1"/>
          </p:nvPr>
        </p:nvSpPr>
        <p:spPr>
          <a:noFill/>
          <a:ln w="9525"/>
        </p:spPr>
        <p:txBody>
          <a:bodyPr/>
          <a:lstStyle/>
          <a:p>
            <a:endParaRPr lang="en-US"/>
          </a:p>
        </p:txBody>
      </p:sp>
    </p:spTree>
    <p:extLst>
      <p:ext uri="{BB962C8B-B14F-4D97-AF65-F5344CB8AC3E}">
        <p14:creationId xmlns:p14="http://schemas.microsoft.com/office/powerpoint/2010/main" val="366170800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Rectangle 2"/>
          <p:cNvSpPr>
            <a:spLocks noGrp="1" noRot="1" noChangeAspect="1" noChangeArrowheads="1" noTextEdit="1"/>
          </p:cNvSpPr>
          <p:nvPr>
            <p:ph type="sldImg"/>
          </p:nvPr>
        </p:nvSpPr>
        <p:spPr>
          <a:xfrm>
            <a:off x="1150938" y="692150"/>
            <a:ext cx="4556125" cy="3416300"/>
          </a:xfrm>
          <a:ln cap="flat"/>
        </p:spPr>
      </p:sp>
      <p:sp>
        <p:nvSpPr>
          <p:cNvPr id="105475" name="Rectangle 3"/>
          <p:cNvSpPr>
            <a:spLocks noGrp="1" noChangeArrowheads="1"/>
          </p:cNvSpPr>
          <p:nvPr>
            <p:ph type="body" idx="1"/>
          </p:nvPr>
        </p:nvSpPr>
        <p:spPr>
          <a:noFill/>
          <a:ln w="9525"/>
        </p:spPr>
        <p:txBody>
          <a:bodyPr/>
          <a:lstStyle/>
          <a:p>
            <a:endParaRPr lang="en-US"/>
          </a:p>
        </p:txBody>
      </p:sp>
    </p:spTree>
    <p:extLst>
      <p:ext uri="{BB962C8B-B14F-4D97-AF65-F5344CB8AC3E}">
        <p14:creationId xmlns:p14="http://schemas.microsoft.com/office/powerpoint/2010/main" val="38947297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7"/>
          <p:cNvSpPr txBox="1">
            <a:spLocks noGrp="1" noChangeArrowheads="1"/>
          </p:cNvSpPr>
          <p:nvPr/>
        </p:nvSpPr>
        <p:spPr bwMode="auto">
          <a:xfrm>
            <a:off x="4052899" y="9119173"/>
            <a:ext cx="3101657" cy="4803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4837" tIns="47418" rIns="94837" bIns="47418" anchor="b"/>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fld id="{FFBEFEC1-5307-458A-BEE6-A01A9B7A412C}" type="slidenum">
              <a:rPr lang="en-US" sz="1200"/>
              <a:pPr algn="r" eaLnBrk="1" hangingPunct="1"/>
              <a:t>5</a:t>
            </a:fld>
            <a:endParaRPr lang="en-US" sz="1200" dirty="0"/>
          </a:p>
        </p:txBody>
      </p:sp>
      <p:sp>
        <p:nvSpPr>
          <p:cNvPr id="49155" name="Rectangle 2"/>
          <p:cNvSpPr>
            <a:spLocks noGrp="1" noRot="1" noChangeAspect="1" noChangeArrowheads="1" noTextEdit="1"/>
          </p:cNvSpPr>
          <p:nvPr>
            <p:ph type="sldImg"/>
          </p:nvPr>
        </p:nvSpPr>
        <p:spPr>
          <a:ln/>
        </p:spPr>
      </p:sp>
      <p:sp>
        <p:nvSpPr>
          <p:cNvPr id="49156" name="Rectangle 3"/>
          <p:cNvSpPr>
            <a:spLocks noGrp="1" noChangeArrowheads="1"/>
          </p:cNvSpPr>
          <p:nvPr>
            <p:ph type="body" idx="1"/>
          </p:nvPr>
        </p:nvSpPr>
        <p:spPr>
          <a:xfrm>
            <a:off x="482914" y="4761251"/>
            <a:ext cx="6151458" cy="4344805"/>
          </a:xfrm>
          <a:noFill/>
        </p:spPr>
        <p:txBody>
          <a:bodyPr/>
          <a:lstStyle/>
          <a:p>
            <a:pPr marL="177819" indent="-177819">
              <a:buFont typeface="Wingdings" panose="05000000000000000000" pitchFamily="2" charset="2"/>
              <a:buChar char="§"/>
            </a:pPr>
            <a:endParaRPr lang="en-US" sz="900" dirty="0"/>
          </a:p>
        </p:txBody>
      </p:sp>
    </p:spTree>
    <p:extLst>
      <p:ext uri="{BB962C8B-B14F-4D97-AF65-F5344CB8AC3E}">
        <p14:creationId xmlns:p14="http://schemas.microsoft.com/office/powerpoint/2010/main" val="352064577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lide Image Placeholder 1"/>
          <p:cNvSpPr>
            <a:spLocks noGrp="1" noRot="1" noChangeAspect="1" noTextEdit="1"/>
          </p:cNvSpPr>
          <p:nvPr>
            <p:ph type="sldImg"/>
          </p:nvPr>
        </p:nvSpPr>
        <p:spPr>
          <a:ln/>
        </p:spPr>
      </p:sp>
      <p:sp>
        <p:nvSpPr>
          <p:cNvPr id="23555" name="Notes Placeholder 2"/>
          <p:cNvSpPr>
            <a:spLocks noGrp="1"/>
          </p:cNvSpPr>
          <p:nvPr>
            <p:ph type="body" idx="1"/>
          </p:nvPr>
        </p:nvSpPr>
        <p:spPr>
          <a:noFill/>
        </p:spPr>
        <p:txBody>
          <a:bodyPr/>
          <a:lstStyle/>
          <a:p>
            <a:pPr marL="177819" indent="-177819">
              <a:buFont typeface="Wingdings" panose="05000000000000000000" pitchFamily="2" charset="2"/>
              <a:buChar char="§"/>
            </a:pPr>
            <a:endParaRPr lang="en-US" b="1" dirty="0"/>
          </a:p>
        </p:txBody>
      </p:sp>
      <p:sp>
        <p:nvSpPr>
          <p:cNvPr id="23556" name="Slide Number Placeholder 3"/>
          <p:cNvSpPr>
            <a:spLocks noGrp="1"/>
          </p:cNvSpPr>
          <p:nvPr>
            <p:ph type="sldNum" sz="quarter" idx="5"/>
          </p:nvPr>
        </p:nvSpPr>
        <p:spPr>
          <a:noFill/>
          <a:ln>
            <a:miter lim="800000"/>
            <a:headEnd/>
            <a:tailEnd/>
          </a:ln>
        </p:spPr>
        <p:txBody>
          <a:bodyPr/>
          <a:lstStyle/>
          <a:p>
            <a:fld id="{B1FD547A-9E60-4B75-9848-3533373B6481}" type="slidenum">
              <a:rPr lang="en-US" smtClean="0"/>
              <a:pPr/>
              <a:t>10</a:t>
            </a:fld>
            <a:endParaRPr lang="en-US" dirty="0"/>
          </a:p>
        </p:txBody>
      </p:sp>
    </p:spTree>
    <p:extLst>
      <p:ext uri="{BB962C8B-B14F-4D97-AF65-F5344CB8AC3E}">
        <p14:creationId xmlns:p14="http://schemas.microsoft.com/office/powerpoint/2010/main" val="209885689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Rectangle 2"/>
          <p:cNvSpPr>
            <a:spLocks noGrp="1" noRot="1" noChangeAspect="1" noChangeArrowheads="1" noTextEdit="1"/>
          </p:cNvSpPr>
          <p:nvPr>
            <p:ph type="sldImg"/>
          </p:nvPr>
        </p:nvSpPr>
        <p:spPr>
          <a:xfrm>
            <a:off x="1189038" y="703263"/>
            <a:ext cx="4632325" cy="3473450"/>
          </a:xfrm>
          <a:ln cap="flat"/>
        </p:spPr>
      </p:sp>
      <p:sp>
        <p:nvSpPr>
          <p:cNvPr id="116739" name="Rectangle 3"/>
          <p:cNvSpPr>
            <a:spLocks noGrp="1" noChangeArrowheads="1"/>
          </p:cNvSpPr>
          <p:nvPr>
            <p:ph type="body" idx="1"/>
          </p:nvPr>
        </p:nvSpPr>
        <p:spPr>
          <a:noFill/>
          <a:ln w="9525"/>
        </p:spPr>
        <p:txBody>
          <a:bodyPr/>
          <a:lstStyle/>
          <a:p>
            <a:endParaRPr lang="en-US" dirty="0"/>
          </a:p>
        </p:txBody>
      </p:sp>
    </p:spTree>
    <p:extLst>
      <p:ext uri="{BB962C8B-B14F-4D97-AF65-F5344CB8AC3E}">
        <p14:creationId xmlns:p14="http://schemas.microsoft.com/office/powerpoint/2010/main" val="211571806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17"/>
          <p:cNvSpPr>
            <a:spLocks noGrp="1" noChangeArrowheads="1"/>
          </p:cNvSpPr>
          <p:nvPr>
            <p:ph type="sldNum" sz="quarter" idx="5"/>
          </p:nvPr>
        </p:nvSpPr>
        <p:spPr>
          <a:ln/>
        </p:spPr>
        <p:txBody>
          <a:bodyPr/>
          <a:lstStyle/>
          <a:p>
            <a:fld id="{2200A472-9EC2-4395-AAD3-B5182869C07C}" type="slidenum">
              <a:rPr lang="en-US"/>
              <a:pPr/>
              <a:t>16</a:t>
            </a:fld>
            <a:endParaRPr lang="en-US" dirty="0"/>
          </a:p>
        </p:txBody>
      </p:sp>
      <p:sp>
        <p:nvSpPr>
          <p:cNvPr id="133124" name="Rectangle 4"/>
          <p:cNvSpPr>
            <a:spLocks noGrp="1" noRot="1" noChangeAspect="1" noChangeArrowheads="1" noTextEdit="1"/>
          </p:cNvSpPr>
          <p:nvPr>
            <p:ph type="sldImg"/>
          </p:nvPr>
        </p:nvSpPr>
        <p:spPr>
          <a:ln/>
        </p:spPr>
      </p:sp>
      <p:sp>
        <p:nvSpPr>
          <p:cNvPr id="133125" name="Rectangle 5"/>
          <p:cNvSpPr>
            <a:spLocks noGrp="1" noChangeArrowheads="1"/>
          </p:cNvSpPr>
          <p:nvPr>
            <p:ph type="body" idx="1"/>
          </p:nvPr>
        </p:nvSpPr>
        <p:spPr/>
        <p:txBody>
          <a:bodyPr/>
          <a:lstStyle/>
          <a:p>
            <a:pPr marL="177819" indent="-177819">
              <a:buFont typeface="Wingdings" panose="05000000000000000000" pitchFamily="2" charset="2"/>
              <a:buChar char="§"/>
            </a:pPr>
            <a:endParaRPr lang="en-US" sz="1500" i="1" dirty="0"/>
          </a:p>
        </p:txBody>
      </p:sp>
    </p:spTree>
    <p:extLst>
      <p:ext uri="{BB962C8B-B14F-4D97-AF65-F5344CB8AC3E}">
        <p14:creationId xmlns:p14="http://schemas.microsoft.com/office/powerpoint/2010/main" val="25354291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17"/>
          <p:cNvSpPr>
            <a:spLocks noGrp="1" noChangeArrowheads="1"/>
          </p:cNvSpPr>
          <p:nvPr>
            <p:ph type="sldNum" sz="quarter" idx="5"/>
          </p:nvPr>
        </p:nvSpPr>
        <p:spPr>
          <a:ln/>
        </p:spPr>
        <p:txBody>
          <a:bodyPr/>
          <a:lstStyle/>
          <a:p>
            <a:fld id="{4CD09B3E-2020-4FB2-95BE-D43A46A7A3AF}" type="slidenum">
              <a:rPr lang="en-US"/>
              <a:pPr/>
              <a:t>19</a:t>
            </a:fld>
            <a:endParaRPr lang="en-US" dirty="0"/>
          </a:p>
        </p:txBody>
      </p:sp>
      <p:sp>
        <p:nvSpPr>
          <p:cNvPr id="137220" name="Rectangle 4"/>
          <p:cNvSpPr>
            <a:spLocks noGrp="1" noRot="1" noChangeAspect="1" noChangeArrowheads="1" noTextEdit="1"/>
          </p:cNvSpPr>
          <p:nvPr>
            <p:ph type="sldImg"/>
          </p:nvPr>
        </p:nvSpPr>
        <p:spPr>
          <a:ln/>
        </p:spPr>
      </p:sp>
      <p:sp>
        <p:nvSpPr>
          <p:cNvPr id="137221" name="Rectangle 5"/>
          <p:cNvSpPr>
            <a:spLocks noGrp="1" noChangeArrowheads="1"/>
          </p:cNvSpPr>
          <p:nvPr>
            <p:ph type="body" idx="1"/>
          </p:nvPr>
        </p:nvSpPr>
        <p:spPr/>
        <p:txBody>
          <a:bodyPr/>
          <a:lstStyle/>
          <a:p>
            <a:pPr marL="177819" indent="-177819">
              <a:buFont typeface="Wingdings" panose="05000000000000000000" pitchFamily="2" charset="2"/>
              <a:buChar char="§"/>
            </a:pPr>
            <a:endParaRPr lang="en-US" i="1" dirty="0"/>
          </a:p>
        </p:txBody>
      </p:sp>
    </p:spTree>
    <p:extLst>
      <p:ext uri="{BB962C8B-B14F-4D97-AF65-F5344CB8AC3E}">
        <p14:creationId xmlns:p14="http://schemas.microsoft.com/office/powerpoint/2010/main" val="395558926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Rectangle 2"/>
          <p:cNvSpPr>
            <a:spLocks noGrp="1" noRot="1" noChangeAspect="1" noChangeArrowheads="1" noTextEdit="1"/>
          </p:cNvSpPr>
          <p:nvPr>
            <p:ph type="sldImg"/>
          </p:nvPr>
        </p:nvSpPr>
        <p:spPr>
          <a:xfrm>
            <a:off x="1266825" y="727075"/>
            <a:ext cx="4781550" cy="3586163"/>
          </a:xfrm>
          <a:ln cap="flat"/>
        </p:spPr>
      </p:sp>
      <p:sp>
        <p:nvSpPr>
          <p:cNvPr id="105475" name="Rectangle 3"/>
          <p:cNvSpPr>
            <a:spLocks noGrp="1" noChangeArrowheads="1"/>
          </p:cNvSpPr>
          <p:nvPr>
            <p:ph type="body" idx="1"/>
          </p:nvPr>
        </p:nvSpPr>
        <p:spPr>
          <a:noFill/>
          <a:ln w="9525"/>
        </p:spPr>
        <p:txBody>
          <a:bodyPr/>
          <a:lstStyle/>
          <a:p>
            <a:endParaRPr lang="en-US"/>
          </a:p>
        </p:txBody>
      </p:sp>
    </p:spTree>
    <p:extLst>
      <p:ext uri="{BB962C8B-B14F-4D97-AF65-F5344CB8AC3E}">
        <p14:creationId xmlns:p14="http://schemas.microsoft.com/office/powerpoint/2010/main" val="170254088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Rectangle 2"/>
          <p:cNvSpPr>
            <a:spLocks noGrp="1" noRot="1" noChangeAspect="1" noChangeArrowheads="1" noTextEdit="1"/>
          </p:cNvSpPr>
          <p:nvPr>
            <p:ph type="sldImg"/>
          </p:nvPr>
        </p:nvSpPr>
        <p:spPr>
          <a:xfrm>
            <a:off x="1189038" y="703263"/>
            <a:ext cx="4632325" cy="3473450"/>
          </a:xfrm>
          <a:ln cap="flat"/>
        </p:spPr>
      </p:sp>
      <p:sp>
        <p:nvSpPr>
          <p:cNvPr id="105475" name="Rectangle 3"/>
          <p:cNvSpPr>
            <a:spLocks noGrp="1" noChangeArrowheads="1"/>
          </p:cNvSpPr>
          <p:nvPr>
            <p:ph type="body" idx="1"/>
          </p:nvPr>
        </p:nvSpPr>
        <p:spPr>
          <a:noFill/>
          <a:ln w="9525"/>
        </p:spPr>
        <p:txBody>
          <a:bodyPr/>
          <a:lstStyle/>
          <a:p>
            <a:endParaRPr lang="en-US" dirty="0"/>
          </a:p>
        </p:txBody>
      </p:sp>
    </p:spTree>
    <p:extLst>
      <p:ext uri="{BB962C8B-B14F-4D97-AF65-F5344CB8AC3E}">
        <p14:creationId xmlns:p14="http://schemas.microsoft.com/office/powerpoint/2010/main" val="80264774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8.png"/><Relationship Id="rId1" Type="http://schemas.openxmlformats.org/officeDocument/2006/relationships/slideMaster" Target="../slideMasters/slideMaster1.xml"/><Relationship Id="rId4" Type="http://schemas.openxmlformats.org/officeDocument/2006/relationships/image" Target="../media/image9.emf"/></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p:cSld name="Cover option 1">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429948" y="870577"/>
            <a:ext cx="5510623" cy="1796955"/>
          </a:xfrm>
          <a:prstGeom prst="rect">
            <a:avLst/>
          </a:prstGeom>
        </p:spPr>
        <p:txBody>
          <a:bodyPr lIns="0" anchor="b"/>
          <a:lstStyle>
            <a:lvl1pPr algn="l">
              <a:lnSpc>
                <a:spcPts val="4200"/>
              </a:lnSpc>
              <a:defRPr sz="4000" i="0">
                <a:solidFill>
                  <a:schemeClr val="tx1"/>
                </a:solidFill>
                <a:latin typeface="Garamond" panose="02020404030301010803" pitchFamily="18" charset="0"/>
              </a:defRPr>
            </a:lvl1pPr>
          </a:lstStyle>
          <a:p>
            <a:r>
              <a:rPr lang="en-US" dirty="0"/>
              <a:t>Click to add presentation title</a:t>
            </a:r>
          </a:p>
        </p:txBody>
      </p:sp>
      <p:sp>
        <p:nvSpPr>
          <p:cNvPr id="3" name="Subtitle 2"/>
          <p:cNvSpPr>
            <a:spLocks noGrp="1"/>
          </p:cNvSpPr>
          <p:nvPr>
            <p:ph type="subTitle" idx="1" hasCustomPrompt="1"/>
          </p:nvPr>
        </p:nvSpPr>
        <p:spPr>
          <a:xfrm>
            <a:off x="429948" y="2975974"/>
            <a:ext cx="5510623" cy="1147909"/>
          </a:xfrm>
          <a:prstGeom prst="rect">
            <a:avLst/>
          </a:prstGeom>
        </p:spPr>
        <p:txBody>
          <a:bodyPr lIns="0">
            <a:normAutofit/>
          </a:bodyPr>
          <a:lstStyle>
            <a:lvl1pPr marL="0" indent="0" algn="l">
              <a:buNone/>
              <a:defRPr sz="18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add presentation subtitle</a:t>
            </a:r>
          </a:p>
        </p:txBody>
      </p:sp>
      <p:cxnSp>
        <p:nvCxnSpPr>
          <p:cNvPr id="7" name="Straight Connector 6">
            <a:extLst>
              <a:ext uri="{FF2B5EF4-FFF2-40B4-BE49-F238E27FC236}">
                <a16:creationId xmlns:a16="http://schemas.microsoft.com/office/drawing/2014/main" id="{F80EF3DA-80F4-44DE-AE13-68C54F6C624F}"/>
              </a:ext>
            </a:extLst>
          </p:cNvPr>
          <p:cNvCxnSpPr>
            <a:cxnSpLocks/>
          </p:cNvCxnSpPr>
          <p:nvPr/>
        </p:nvCxnSpPr>
        <p:spPr>
          <a:xfrm>
            <a:off x="429948" y="2821753"/>
            <a:ext cx="266448" cy="0"/>
          </a:xfrm>
          <a:prstGeom prst="line">
            <a:avLst/>
          </a:prstGeom>
          <a:ln w="31750">
            <a:solidFill>
              <a:schemeClr val="accent1"/>
            </a:solidFill>
          </a:ln>
        </p:spPr>
        <p:style>
          <a:lnRef idx="1">
            <a:schemeClr val="accent1"/>
          </a:lnRef>
          <a:fillRef idx="0">
            <a:schemeClr val="accent1"/>
          </a:fillRef>
          <a:effectRef idx="0">
            <a:schemeClr val="accent1"/>
          </a:effectRef>
          <a:fontRef idx="minor">
            <a:schemeClr val="tx1"/>
          </a:fontRef>
        </p:style>
      </p:cxnSp>
      <p:sp>
        <p:nvSpPr>
          <p:cNvPr id="8" name="Text Placeholder 8">
            <a:extLst>
              <a:ext uri="{FF2B5EF4-FFF2-40B4-BE49-F238E27FC236}">
                <a16:creationId xmlns:a16="http://schemas.microsoft.com/office/drawing/2014/main" id="{6D3E634F-7D2E-4EAB-A4E0-5986FCD05C93}"/>
              </a:ext>
            </a:extLst>
          </p:cNvPr>
          <p:cNvSpPr>
            <a:spLocks noGrp="1"/>
          </p:cNvSpPr>
          <p:nvPr>
            <p:ph type="body" sz="quarter" idx="10"/>
          </p:nvPr>
        </p:nvSpPr>
        <p:spPr>
          <a:xfrm>
            <a:off x="429948" y="6313851"/>
            <a:ext cx="4603514" cy="349250"/>
          </a:xfrm>
        </p:spPr>
        <p:txBody>
          <a:bodyPr lIns="0" anchor="ctr">
            <a:normAutofit/>
          </a:bodyPr>
          <a:lstStyle>
            <a:lvl1pPr marL="0" indent="0" algn="l" defTabSz="914400" rtl="0" eaLnBrk="1" latinLnBrk="0" hangingPunct="1">
              <a:buNone/>
              <a:defRPr lang="en-US" sz="1000" kern="1200" dirty="0" smtClean="0">
                <a:solidFill>
                  <a:schemeClr val="tx1">
                    <a:lumMod val="65000"/>
                    <a:lumOff val="35000"/>
                  </a:schemeClr>
                </a:solidFill>
                <a:latin typeface="+mn-lt"/>
                <a:ea typeface="+mn-ea"/>
                <a:cs typeface="+mn-cs"/>
              </a:defRPr>
            </a:lvl1pPr>
            <a:lvl2pPr marL="231775" indent="0">
              <a:buNone/>
              <a:defRPr/>
            </a:lvl2pPr>
          </a:lstStyle>
          <a:p>
            <a:pPr lvl="0"/>
            <a:r>
              <a:rPr lang="en-US"/>
              <a:t>Click to edit Master text styles</a:t>
            </a:r>
          </a:p>
        </p:txBody>
      </p:sp>
      <p:sp>
        <p:nvSpPr>
          <p:cNvPr id="9" name="Rectangle 8">
            <a:extLst>
              <a:ext uri="{FF2B5EF4-FFF2-40B4-BE49-F238E27FC236}">
                <a16:creationId xmlns:a16="http://schemas.microsoft.com/office/drawing/2014/main" id="{DC172F31-DEB6-4225-B84B-D93FB675E957}"/>
              </a:ext>
            </a:extLst>
          </p:cNvPr>
          <p:cNvSpPr/>
          <p:nvPr/>
        </p:nvSpPr>
        <p:spPr>
          <a:xfrm flipV="1">
            <a:off x="0" y="1"/>
            <a:ext cx="8598994" cy="270998"/>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1" name="Picture 10">
            <a:extLst>
              <a:ext uri="{FF2B5EF4-FFF2-40B4-BE49-F238E27FC236}">
                <a16:creationId xmlns:a16="http://schemas.microsoft.com/office/drawing/2014/main" id="{11BEE474-1A05-41F3-8926-207457AA8464}"/>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7349816" y="5877986"/>
            <a:ext cx="1502667" cy="871730"/>
          </a:xfrm>
          <a:prstGeom prst="rect">
            <a:avLst/>
          </a:prstGeom>
        </p:spPr>
      </p:pic>
    </p:spTree>
    <p:extLst>
      <p:ext uri="{BB962C8B-B14F-4D97-AF65-F5344CB8AC3E}">
        <p14:creationId xmlns:p14="http://schemas.microsoft.com/office/powerpoint/2010/main" val="2004830344"/>
      </p:ext>
    </p:extLst>
  </p:cSld>
  <p:clrMapOvr>
    <a:masterClrMapping/>
  </p:clrMapOvr>
  <p:hf sldNum="0" hdr="0" dt="0"/>
  <p:extLst>
    <p:ext uri="{DCECCB84-F9BA-43D5-87BE-67443E8EF086}">
      <p15:sldGuideLst xmlns:p15="http://schemas.microsoft.com/office/powerpoint/2012/main">
        <p15:guide id="1" orient="horz" pos="4152">
          <p15:clr>
            <a:srgbClr val="FBAE40"/>
          </p15:clr>
        </p15:guide>
        <p15:guide id="2" pos="2880">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p:cSld name="Agenda - White">
    <p:spTree>
      <p:nvGrpSpPr>
        <p:cNvPr id="1" name=""/>
        <p:cNvGrpSpPr/>
        <p:nvPr/>
      </p:nvGrpSpPr>
      <p:grpSpPr>
        <a:xfrm>
          <a:off x="0" y="0"/>
          <a:ext cx="0" cy="0"/>
          <a:chOff x="0" y="0"/>
          <a:chExt cx="0" cy="0"/>
        </a:xfrm>
      </p:grpSpPr>
      <p:sp>
        <p:nvSpPr>
          <p:cNvPr id="3" name="Rectangle 2"/>
          <p:cNvSpPr/>
          <p:nvPr/>
        </p:nvSpPr>
        <p:spPr>
          <a:xfrm flipV="1">
            <a:off x="545006" y="1"/>
            <a:ext cx="8053988" cy="270998"/>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hasCustomPrompt="1"/>
          </p:nvPr>
        </p:nvSpPr>
        <p:spPr>
          <a:xfrm>
            <a:off x="973836" y="896492"/>
            <a:ext cx="7196328" cy="761619"/>
          </a:xfrm>
          <a:prstGeom prst="rect">
            <a:avLst/>
          </a:prstGeom>
        </p:spPr>
        <p:txBody>
          <a:bodyPr anchor="b" anchorCtr="0"/>
          <a:lstStyle>
            <a:lvl1pPr algn="ctr">
              <a:defRPr sz="4000" b="0" i="0">
                <a:solidFill>
                  <a:schemeClr val="tx1"/>
                </a:solidFill>
                <a:latin typeface="Garamond" panose="02020404030301010803" pitchFamily="18" charset="0"/>
              </a:defRPr>
            </a:lvl1pPr>
          </a:lstStyle>
          <a:p>
            <a:r>
              <a:rPr lang="en-US" dirty="0"/>
              <a:t>Add agenda title</a:t>
            </a:r>
          </a:p>
        </p:txBody>
      </p:sp>
      <p:cxnSp>
        <p:nvCxnSpPr>
          <p:cNvPr id="10" name="Straight Connector 9">
            <a:extLst>
              <a:ext uri="{FF2B5EF4-FFF2-40B4-BE49-F238E27FC236}">
                <a16:creationId xmlns:a16="http://schemas.microsoft.com/office/drawing/2014/main" id="{5B979A09-8DEA-4C1C-94B8-DD2576CB962D}"/>
              </a:ext>
            </a:extLst>
          </p:cNvPr>
          <p:cNvCxnSpPr>
            <a:cxnSpLocks/>
          </p:cNvCxnSpPr>
          <p:nvPr/>
        </p:nvCxnSpPr>
        <p:spPr>
          <a:xfrm>
            <a:off x="4438776" y="1822326"/>
            <a:ext cx="266448" cy="0"/>
          </a:xfrm>
          <a:prstGeom prst="line">
            <a:avLst/>
          </a:prstGeom>
          <a:ln w="31750">
            <a:solidFill>
              <a:schemeClr val="accent1"/>
            </a:solidFill>
          </a:ln>
        </p:spPr>
        <p:style>
          <a:lnRef idx="1">
            <a:schemeClr val="accent1"/>
          </a:lnRef>
          <a:fillRef idx="0">
            <a:schemeClr val="accent1"/>
          </a:fillRef>
          <a:effectRef idx="0">
            <a:schemeClr val="accent1"/>
          </a:effectRef>
          <a:fontRef idx="minor">
            <a:schemeClr val="tx1"/>
          </a:fontRef>
        </p:style>
      </p:cxnSp>
      <p:sp>
        <p:nvSpPr>
          <p:cNvPr id="11" name="Subtitle 2">
            <a:extLst>
              <a:ext uri="{FF2B5EF4-FFF2-40B4-BE49-F238E27FC236}">
                <a16:creationId xmlns:a16="http://schemas.microsoft.com/office/drawing/2014/main" id="{B58B9B07-B22C-4149-94B8-67AB4B8385E4}"/>
              </a:ext>
            </a:extLst>
          </p:cNvPr>
          <p:cNvSpPr>
            <a:spLocks noGrp="1"/>
          </p:cNvSpPr>
          <p:nvPr>
            <p:ph type="subTitle" idx="1" hasCustomPrompt="1"/>
          </p:nvPr>
        </p:nvSpPr>
        <p:spPr>
          <a:xfrm>
            <a:off x="518159" y="1986540"/>
            <a:ext cx="8107682" cy="4330430"/>
          </a:xfrm>
          <a:prstGeom prst="rect">
            <a:avLst/>
          </a:prstGeom>
        </p:spPr>
        <p:txBody>
          <a:bodyPr anchor="ctr">
            <a:normAutofit/>
          </a:bodyPr>
          <a:lstStyle>
            <a:lvl1pPr marL="0" indent="0" algn="ctr">
              <a:lnSpc>
                <a:spcPct val="150000"/>
              </a:lnSpc>
              <a:buNone/>
              <a:defRPr sz="2400">
                <a:solidFill>
                  <a:schemeClr val="tx1"/>
                </a:solidFill>
                <a:latin typeface="+mj-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add agenda</a:t>
            </a:r>
          </a:p>
        </p:txBody>
      </p:sp>
    </p:spTree>
    <p:extLst>
      <p:ext uri="{BB962C8B-B14F-4D97-AF65-F5344CB8AC3E}">
        <p14:creationId xmlns:p14="http://schemas.microsoft.com/office/powerpoint/2010/main" val="2613279868"/>
      </p:ext>
    </p:extLst>
  </p:cSld>
  <p:clrMapOvr>
    <a:masterClrMapping/>
  </p:clrMapOvr>
  <p:hf sldNum="0" hdr="0" dt="0"/>
  <p:extLst>
    <p:ext uri="{DCECCB84-F9BA-43D5-87BE-67443E8EF086}">
      <p15:sldGuideLst xmlns:p15="http://schemas.microsoft.com/office/powerpoint/2012/main">
        <p15:guide id="1" orient="horz" pos="2160">
          <p15:clr>
            <a:srgbClr val="FBAE40"/>
          </p15:clr>
        </p15:guide>
        <p15:guide id="2" pos="2880">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Section slide - Black">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BFB92CD8-49B2-408A-9FF8-76B70E1E83B0}"/>
              </a:ext>
            </a:extLst>
          </p:cNvPr>
          <p:cNvSpPr/>
          <p:nvPr/>
        </p:nvSpPr>
        <p:spPr>
          <a:xfrm>
            <a:off x="273947" y="406014"/>
            <a:ext cx="8596106" cy="6045972"/>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hasCustomPrompt="1"/>
          </p:nvPr>
        </p:nvSpPr>
        <p:spPr>
          <a:xfrm>
            <a:off x="973836" y="1999488"/>
            <a:ext cx="7196328" cy="1746504"/>
          </a:xfrm>
          <a:prstGeom prst="rect">
            <a:avLst/>
          </a:prstGeom>
        </p:spPr>
        <p:txBody>
          <a:bodyPr anchor="b" anchorCtr="0"/>
          <a:lstStyle>
            <a:lvl1pPr algn="ctr">
              <a:defRPr sz="4000" b="0" i="0">
                <a:solidFill>
                  <a:schemeClr val="bg1"/>
                </a:solidFill>
                <a:latin typeface="Garamond" panose="02020404030301010803" pitchFamily="18" charset="0"/>
              </a:defRPr>
            </a:lvl1pPr>
          </a:lstStyle>
          <a:p>
            <a:r>
              <a:rPr lang="en-US" dirty="0"/>
              <a:t>Click to add section title</a:t>
            </a:r>
          </a:p>
        </p:txBody>
      </p:sp>
      <p:cxnSp>
        <p:nvCxnSpPr>
          <p:cNvPr id="10" name="Straight Connector 9">
            <a:extLst>
              <a:ext uri="{FF2B5EF4-FFF2-40B4-BE49-F238E27FC236}">
                <a16:creationId xmlns:a16="http://schemas.microsoft.com/office/drawing/2014/main" id="{5B979A09-8DEA-4C1C-94B8-DD2576CB962D}"/>
              </a:ext>
            </a:extLst>
          </p:cNvPr>
          <p:cNvCxnSpPr>
            <a:cxnSpLocks/>
          </p:cNvCxnSpPr>
          <p:nvPr/>
        </p:nvCxnSpPr>
        <p:spPr>
          <a:xfrm>
            <a:off x="4438776" y="3910206"/>
            <a:ext cx="266448" cy="0"/>
          </a:xfrm>
          <a:prstGeom prst="line">
            <a:avLst/>
          </a:prstGeom>
          <a:ln w="31750">
            <a:solidFill>
              <a:schemeClr val="accent1"/>
            </a:solidFill>
          </a:ln>
        </p:spPr>
        <p:style>
          <a:lnRef idx="1">
            <a:schemeClr val="accent1"/>
          </a:lnRef>
          <a:fillRef idx="0">
            <a:schemeClr val="accent1"/>
          </a:fillRef>
          <a:effectRef idx="0">
            <a:schemeClr val="accent1"/>
          </a:effectRef>
          <a:fontRef idx="minor">
            <a:schemeClr val="tx1"/>
          </a:fontRef>
        </p:style>
      </p:cxnSp>
      <p:sp>
        <p:nvSpPr>
          <p:cNvPr id="11" name="Subtitle 2">
            <a:extLst>
              <a:ext uri="{FF2B5EF4-FFF2-40B4-BE49-F238E27FC236}">
                <a16:creationId xmlns:a16="http://schemas.microsoft.com/office/drawing/2014/main" id="{B58B9B07-B22C-4149-94B8-67AB4B8385E4}"/>
              </a:ext>
            </a:extLst>
          </p:cNvPr>
          <p:cNvSpPr>
            <a:spLocks noGrp="1"/>
          </p:cNvSpPr>
          <p:nvPr>
            <p:ph type="subTitle" idx="1" hasCustomPrompt="1"/>
          </p:nvPr>
        </p:nvSpPr>
        <p:spPr>
          <a:xfrm>
            <a:off x="518159" y="4074420"/>
            <a:ext cx="8107682" cy="712761"/>
          </a:xfrm>
          <a:prstGeom prst="rect">
            <a:avLst/>
          </a:prstGeom>
        </p:spPr>
        <p:txBody>
          <a:bodyPr>
            <a:normAutofit/>
          </a:bodyPr>
          <a:lstStyle>
            <a:lvl1pPr marL="0" indent="0" algn="ctr">
              <a:buNone/>
              <a:defRPr sz="18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add section subtitle</a:t>
            </a:r>
          </a:p>
        </p:txBody>
      </p:sp>
    </p:spTree>
    <p:extLst>
      <p:ext uri="{BB962C8B-B14F-4D97-AF65-F5344CB8AC3E}">
        <p14:creationId xmlns:p14="http://schemas.microsoft.com/office/powerpoint/2010/main" val="436401200"/>
      </p:ext>
    </p:extLst>
  </p:cSld>
  <p:clrMapOvr>
    <a:masterClrMapping/>
  </p:clrMapOvr>
  <p:hf sldNum="0" hdr="0" dt="0"/>
  <p:extLst>
    <p:ext uri="{DCECCB84-F9BA-43D5-87BE-67443E8EF086}">
      <p15:sldGuideLst xmlns:p15="http://schemas.microsoft.com/office/powerpoint/2012/main">
        <p15:guide id="1" orient="horz" pos="2160">
          <p15:clr>
            <a:srgbClr val="FBAE40"/>
          </p15:clr>
        </p15:guide>
        <p15:guide id="2" pos="2880">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Section slide - Whit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973836" y="1999488"/>
            <a:ext cx="7196328" cy="1746504"/>
          </a:xfrm>
          <a:prstGeom prst="rect">
            <a:avLst/>
          </a:prstGeom>
        </p:spPr>
        <p:txBody>
          <a:bodyPr anchor="b" anchorCtr="0"/>
          <a:lstStyle>
            <a:lvl1pPr algn="ctr">
              <a:defRPr sz="4000" b="0" i="0">
                <a:solidFill>
                  <a:schemeClr val="tx1"/>
                </a:solidFill>
                <a:latin typeface="Garamond" panose="02020404030301010803" pitchFamily="18" charset="0"/>
              </a:defRPr>
            </a:lvl1pPr>
          </a:lstStyle>
          <a:p>
            <a:r>
              <a:rPr lang="en-US" dirty="0"/>
              <a:t>Click to add section title</a:t>
            </a:r>
          </a:p>
        </p:txBody>
      </p:sp>
      <p:cxnSp>
        <p:nvCxnSpPr>
          <p:cNvPr id="10" name="Straight Connector 9">
            <a:extLst>
              <a:ext uri="{FF2B5EF4-FFF2-40B4-BE49-F238E27FC236}">
                <a16:creationId xmlns:a16="http://schemas.microsoft.com/office/drawing/2014/main" id="{5B979A09-8DEA-4C1C-94B8-DD2576CB962D}"/>
              </a:ext>
            </a:extLst>
          </p:cNvPr>
          <p:cNvCxnSpPr>
            <a:cxnSpLocks/>
          </p:cNvCxnSpPr>
          <p:nvPr/>
        </p:nvCxnSpPr>
        <p:spPr>
          <a:xfrm>
            <a:off x="4438776" y="3910206"/>
            <a:ext cx="266448" cy="0"/>
          </a:xfrm>
          <a:prstGeom prst="line">
            <a:avLst/>
          </a:prstGeom>
          <a:ln w="31750">
            <a:solidFill>
              <a:schemeClr val="accent1"/>
            </a:solidFill>
          </a:ln>
        </p:spPr>
        <p:style>
          <a:lnRef idx="1">
            <a:schemeClr val="accent1"/>
          </a:lnRef>
          <a:fillRef idx="0">
            <a:schemeClr val="accent1"/>
          </a:fillRef>
          <a:effectRef idx="0">
            <a:schemeClr val="accent1"/>
          </a:effectRef>
          <a:fontRef idx="minor">
            <a:schemeClr val="tx1"/>
          </a:fontRef>
        </p:style>
      </p:cxnSp>
      <p:sp>
        <p:nvSpPr>
          <p:cNvPr id="11" name="Subtitle 2">
            <a:extLst>
              <a:ext uri="{FF2B5EF4-FFF2-40B4-BE49-F238E27FC236}">
                <a16:creationId xmlns:a16="http://schemas.microsoft.com/office/drawing/2014/main" id="{B58B9B07-B22C-4149-94B8-67AB4B8385E4}"/>
              </a:ext>
            </a:extLst>
          </p:cNvPr>
          <p:cNvSpPr>
            <a:spLocks noGrp="1"/>
          </p:cNvSpPr>
          <p:nvPr>
            <p:ph type="subTitle" idx="1" hasCustomPrompt="1"/>
          </p:nvPr>
        </p:nvSpPr>
        <p:spPr>
          <a:xfrm>
            <a:off x="518159" y="4074420"/>
            <a:ext cx="8107682" cy="712761"/>
          </a:xfrm>
          <a:prstGeom prst="rect">
            <a:avLst/>
          </a:prstGeom>
        </p:spPr>
        <p:txBody>
          <a:bodyPr>
            <a:normAutofit/>
          </a:bodyPr>
          <a:lstStyle>
            <a:lvl1pPr marL="0" indent="0" algn="ctr">
              <a:buNone/>
              <a:defRPr sz="18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add section subtitle</a:t>
            </a:r>
          </a:p>
        </p:txBody>
      </p:sp>
      <p:sp>
        <p:nvSpPr>
          <p:cNvPr id="6" name="Rectangle 5">
            <a:extLst>
              <a:ext uri="{FF2B5EF4-FFF2-40B4-BE49-F238E27FC236}">
                <a16:creationId xmlns:a16="http://schemas.microsoft.com/office/drawing/2014/main" id="{FA19C330-2F7A-438D-B7D9-1DA2880F911E}"/>
              </a:ext>
            </a:extLst>
          </p:cNvPr>
          <p:cNvSpPr/>
          <p:nvPr/>
        </p:nvSpPr>
        <p:spPr>
          <a:xfrm flipV="1">
            <a:off x="545006" y="1"/>
            <a:ext cx="8053988" cy="270998"/>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43243151"/>
      </p:ext>
    </p:extLst>
  </p:cSld>
  <p:clrMapOvr>
    <a:masterClrMapping/>
  </p:clrMapOvr>
  <p:hf sldNum="0" hdr="0" dt="0"/>
  <p:extLst>
    <p:ext uri="{DCECCB84-F9BA-43D5-87BE-67443E8EF086}">
      <p15:sldGuideLst xmlns:p15="http://schemas.microsoft.com/office/powerpoint/2012/main">
        <p15:guide id="1" orient="horz" pos="2160">
          <p15:clr>
            <a:srgbClr val="FBAE40"/>
          </p15:clr>
        </p15:guide>
        <p15:guide id="2" pos="2880">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Subsection slide">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FA19C330-2F7A-438D-B7D9-1DA2880F911E}"/>
              </a:ext>
            </a:extLst>
          </p:cNvPr>
          <p:cNvSpPr/>
          <p:nvPr/>
        </p:nvSpPr>
        <p:spPr>
          <a:xfrm rot="10800000" flipV="1">
            <a:off x="0" y="2634557"/>
            <a:ext cx="9144000" cy="4223441"/>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hasCustomPrompt="1"/>
          </p:nvPr>
        </p:nvSpPr>
        <p:spPr>
          <a:xfrm>
            <a:off x="704853" y="3114675"/>
            <a:ext cx="7920971" cy="1421892"/>
          </a:xfrm>
          <a:prstGeom prst="rect">
            <a:avLst/>
          </a:prstGeom>
        </p:spPr>
        <p:txBody>
          <a:bodyPr lIns="0" anchor="b" anchorCtr="0">
            <a:normAutofit/>
          </a:bodyPr>
          <a:lstStyle>
            <a:lvl1pPr algn="l">
              <a:defRPr sz="4000" b="0" i="0">
                <a:solidFill>
                  <a:schemeClr val="bg1"/>
                </a:solidFill>
                <a:latin typeface="Garamond" panose="02020404030301010803" pitchFamily="18" charset="0"/>
              </a:defRPr>
            </a:lvl1pPr>
          </a:lstStyle>
          <a:p>
            <a:r>
              <a:rPr lang="en-US" dirty="0"/>
              <a:t>Click to add section title</a:t>
            </a:r>
          </a:p>
        </p:txBody>
      </p:sp>
      <p:cxnSp>
        <p:nvCxnSpPr>
          <p:cNvPr id="10" name="Straight Connector 9">
            <a:extLst>
              <a:ext uri="{FF2B5EF4-FFF2-40B4-BE49-F238E27FC236}">
                <a16:creationId xmlns:a16="http://schemas.microsoft.com/office/drawing/2014/main" id="{5B979A09-8DEA-4C1C-94B8-DD2576CB962D}"/>
              </a:ext>
            </a:extLst>
          </p:cNvPr>
          <p:cNvCxnSpPr>
            <a:cxnSpLocks/>
          </p:cNvCxnSpPr>
          <p:nvPr/>
        </p:nvCxnSpPr>
        <p:spPr>
          <a:xfrm>
            <a:off x="518160" y="3114675"/>
            <a:ext cx="2" cy="2542034"/>
          </a:xfrm>
          <a:prstGeom prst="line">
            <a:avLst/>
          </a:prstGeom>
          <a:ln w="31750">
            <a:solidFill>
              <a:schemeClr val="accent1"/>
            </a:solidFill>
          </a:ln>
        </p:spPr>
        <p:style>
          <a:lnRef idx="1">
            <a:schemeClr val="accent1"/>
          </a:lnRef>
          <a:fillRef idx="0">
            <a:schemeClr val="accent1"/>
          </a:fillRef>
          <a:effectRef idx="0">
            <a:schemeClr val="accent1"/>
          </a:effectRef>
          <a:fontRef idx="minor">
            <a:schemeClr val="tx1"/>
          </a:fontRef>
        </p:style>
      </p:cxnSp>
      <p:sp>
        <p:nvSpPr>
          <p:cNvPr id="11" name="Subtitle 2">
            <a:extLst>
              <a:ext uri="{FF2B5EF4-FFF2-40B4-BE49-F238E27FC236}">
                <a16:creationId xmlns:a16="http://schemas.microsoft.com/office/drawing/2014/main" id="{B58B9B07-B22C-4149-94B8-67AB4B8385E4}"/>
              </a:ext>
            </a:extLst>
          </p:cNvPr>
          <p:cNvSpPr>
            <a:spLocks noGrp="1"/>
          </p:cNvSpPr>
          <p:nvPr>
            <p:ph type="subTitle" idx="1" hasCustomPrompt="1"/>
          </p:nvPr>
        </p:nvSpPr>
        <p:spPr>
          <a:xfrm>
            <a:off x="704853" y="4864995"/>
            <a:ext cx="7920988" cy="712761"/>
          </a:xfrm>
          <a:prstGeom prst="rect">
            <a:avLst/>
          </a:prstGeom>
        </p:spPr>
        <p:txBody>
          <a:bodyPr lIns="0">
            <a:normAutofit/>
          </a:bodyPr>
          <a:lstStyle>
            <a:lvl1pPr marL="0" indent="0" algn="l">
              <a:buNone/>
              <a:defRPr sz="18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add section subtitle</a:t>
            </a:r>
          </a:p>
        </p:txBody>
      </p:sp>
    </p:spTree>
    <p:extLst>
      <p:ext uri="{BB962C8B-B14F-4D97-AF65-F5344CB8AC3E}">
        <p14:creationId xmlns:p14="http://schemas.microsoft.com/office/powerpoint/2010/main" val="303716605"/>
      </p:ext>
    </p:extLst>
  </p:cSld>
  <p:clrMapOvr>
    <a:masterClrMapping/>
  </p:clrMapOvr>
  <p:hf sldNum="0" hdr="0" dt="0"/>
  <p:extLst>
    <p:ext uri="{DCECCB84-F9BA-43D5-87BE-67443E8EF086}">
      <p15:sldGuideLst xmlns:p15="http://schemas.microsoft.com/office/powerpoint/2012/main">
        <p15:guide id="1" orient="horz" pos="2160">
          <p15:clr>
            <a:srgbClr val="FBAE40"/>
          </p15:clr>
        </p15:guide>
        <p15:guide id="2" pos="2880">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85800" y="685801"/>
            <a:ext cx="7699248" cy="1024128"/>
          </a:xfrm>
          <a:prstGeom prst="rect">
            <a:avLst/>
          </a:prstGeom>
        </p:spPr>
        <p:txBody>
          <a:bodyPr lIns="0" anchor="b" anchorCtr="0"/>
          <a:lstStyle>
            <a:lvl1pPr algn="l">
              <a:defRPr sz="4000" i="1">
                <a:solidFill>
                  <a:schemeClr val="tx1"/>
                </a:solidFill>
                <a:latin typeface="Garamond" panose="02020404030301010803" pitchFamily="18" charset="0"/>
              </a:defRPr>
            </a:lvl1pPr>
          </a:lstStyle>
          <a:p>
            <a:r>
              <a:rPr lang="en-US" dirty="0"/>
              <a:t>Click to add slide header</a:t>
            </a:r>
          </a:p>
        </p:txBody>
      </p:sp>
      <p:sp>
        <p:nvSpPr>
          <p:cNvPr id="7" name="Rectangle 6">
            <a:extLst>
              <a:ext uri="{FF2B5EF4-FFF2-40B4-BE49-F238E27FC236}">
                <a16:creationId xmlns:a16="http://schemas.microsoft.com/office/drawing/2014/main" id="{C3D6C99E-D7C2-42ED-BBFC-DFB5D134804E}"/>
              </a:ext>
            </a:extLst>
          </p:cNvPr>
          <p:cNvSpPr/>
          <p:nvPr/>
        </p:nvSpPr>
        <p:spPr>
          <a:xfrm flipV="1">
            <a:off x="0" y="1"/>
            <a:ext cx="8598994" cy="270998"/>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8" name="Straight Connector 7">
            <a:extLst>
              <a:ext uri="{FF2B5EF4-FFF2-40B4-BE49-F238E27FC236}">
                <a16:creationId xmlns:a16="http://schemas.microsoft.com/office/drawing/2014/main" id="{D5D1B220-EBDC-461D-AB4A-3B44E37BFF55}"/>
              </a:ext>
            </a:extLst>
          </p:cNvPr>
          <p:cNvCxnSpPr>
            <a:cxnSpLocks/>
          </p:cNvCxnSpPr>
          <p:nvPr/>
        </p:nvCxnSpPr>
        <p:spPr>
          <a:xfrm>
            <a:off x="685800" y="1856225"/>
            <a:ext cx="266448" cy="0"/>
          </a:xfrm>
          <a:prstGeom prst="line">
            <a:avLst/>
          </a:prstGeom>
          <a:ln w="31750">
            <a:solidFill>
              <a:schemeClr val="accent1"/>
            </a:solidFill>
          </a:ln>
        </p:spPr>
        <p:style>
          <a:lnRef idx="1">
            <a:schemeClr val="accent1"/>
          </a:lnRef>
          <a:fillRef idx="0">
            <a:schemeClr val="accent1"/>
          </a:fillRef>
          <a:effectRef idx="0">
            <a:schemeClr val="accent1"/>
          </a:effectRef>
          <a:fontRef idx="minor">
            <a:schemeClr val="tx1"/>
          </a:fontRef>
        </p:style>
      </p:cxnSp>
      <p:sp>
        <p:nvSpPr>
          <p:cNvPr id="12" name="Content Placeholder 10">
            <a:extLst>
              <a:ext uri="{FF2B5EF4-FFF2-40B4-BE49-F238E27FC236}">
                <a16:creationId xmlns:a16="http://schemas.microsoft.com/office/drawing/2014/main" id="{A51421EC-FC21-4F52-8200-A99FA91862F1}"/>
              </a:ext>
            </a:extLst>
          </p:cNvPr>
          <p:cNvSpPr>
            <a:spLocks noGrp="1"/>
          </p:cNvSpPr>
          <p:nvPr>
            <p:ph sz="quarter" idx="15" hasCustomPrompt="1"/>
          </p:nvPr>
        </p:nvSpPr>
        <p:spPr>
          <a:xfrm>
            <a:off x="685800" y="2002520"/>
            <a:ext cx="7696200" cy="4295775"/>
          </a:xfrm>
        </p:spPr>
        <p:txBody>
          <a:bodyPr lIns="0"/>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4035638271"/>
      </p:ext>
    </p:extLst>
  </p:cSld>
  <p:clrMapOvr>
    <a:masterClrMapping/>
  </p:clrMapOvr>
  <p:hf sldNum="0" hdr="0" dt="0"/>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itle and numerical bullet list">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C7F4A13C-1F0F-4478-9223-A7003663EB76}"/>
              </a:ext>
            </a:extLst>
          </p:cNvPr>
          <p:cNvSpPr/>
          <p:nvPr/>
        </p:nvSpPr>
        <p:spPr>
          <a:xfrm flipV="1">
            <a:off x="0" y="1"/>
            <a:ext cx="8598994" cy="270998"/>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Title 1">
            <a:extLst>
              <a:ext uri="{FF2B5EF4-FFF2-40B4-BE49-F238E27FC236}">
                <a16:creationId xmlns:a16="http://schemas.microsoft.com/office/drawing/2014/main" id="{3BA771BA-2D7E-4A47-9CA3-A8E42BC1997A}"/>
              </a:ext>
            </a:extLst>
          </p:cNvPr>
          <p:cNvSpPr>
            <a:spLocks noGrp="1"/>
          </p:cNvSpPr>
          <p:nvPr>
            <p:ph type="title" hasCustomPrompt="1"/>
          </p:nvPr>
        </p:nvSpPr>
        <p:spPr>
          <a:xfrm>
            <a:off x="685800" y="685801"/>
            <a:ext cx="7699248" cy="1024128"/>
          </a:xfrm>
          <a:prstGeom prst="rect">
            <a:avLst/>
          </a:prstGeom>
        </p:spPr>
        <p:txBody>
          <a:bodyPr lIns="0" anchor="b" anchorCtr="0"/>
          <a:lstStyle>
            <a:lvl1pPr algn="l">
              <a:defRPr sz="4000" i="1">
                <a:solidFill>
                  <a:schemeClr val="tx1"/>
                </a:solidFill>
                <a:latin typeface="Garamond" panose="02020404030301010803" pitchFamily="18" charset="0"/>
              </a:defRPr>
            </a:lvl1pPr>
          </a:lstStyle>
          <a:p>
            <a:r>
              <a:rPr lang="en-US" dirty="0"/>
              <a:t>Click to add slide header</a:t>
            </a:r>
          </a:p>
        </p:txBody>
      </p:sp>
      <p:cxnSp>
        <p:nvCxnSpPr>
          <p:cNvPr id="13" name="Straight Connector 12">
            <a:extLst>
              <a:ext uri="{FF2B5EF4-FFF2-40B4-BE49-F238E27FC236}">
                <a16:creationId xmlns:a16="http://schemas.microsoft.com/office/drawing/2014/main" id="{D87E3B90-FE4F-4078-B71D-5054BEEB2B1F}"/>
              </a:ext>
            </a:extLst>
          </p:cNvPr>
          <p:cNvCxnSpPr>
            <a:cxnSpLocks/>
          </p:cNvCxnSpPr>
          <p:nvPr/>
        </p:nvCxnSpPr>
        <p:spPr>
          <a:xfrm>
            <a:off x="685800" y="1856224"/>
            <a:ext cx="266448" cy="0"/>
          </a:xfrm>
          <a:prstGeom prst="line">
            <a:avLst/>
          </a:prstGeom>
          <a:ln w="31750">
            <a:solidFill>
              <a:schemeClr val="accent1"/>
            </a:solidFill>
          </a:ln>
        </p:spPr>
        <p:style>
          <a:lnRef idx="1">
            <a:schemeClr val="accent1"/>
          </a:lnRef>
          <a:fillRef idx="0">
            <a:schemeClr val="accent1"/>
          </a:fillRef>
          <a:effectRef idx="0">
            <a:schemeClr val="accent1"/>
          </a:effectRef>
          <a:fontRef idx="minor">
            <a:schemeClr val="tx1"/>
          </a:fontRef>
        </p:style>
      </p:cxnSp>
      <p:sp>
        <p:nvSpPr>
          <p:cNvPr id="3" name="Text Placeholder 2">
            <a:extLst>
              <a:ext uri="{FF2B5EF4-FFF2-40B4-BE49-F238E27FC236}">
                <a16:creationId xmlns:a16="http://schemas.microsoft.com/office/drawing/2014/main" id="{9A307EDC-C4AB-43E9-B7DB-18C412310F21}"/>
              </a:ext>
            </a:extLst>
          </p:cNvPr>
          <p:cNvSpPr>
            <a:spLocks noGrp="1"/>
          </p:cNvSpPr>
          <p:nvPr>
            <p:ph type="body" sz="quarter" idx="10"/>
          </p:nvPr>
        </p:nvSpPr>
        <p:spPr>
          <a:xfrm>
            <a:off x="685800" y="2002519"/>
            <a:ext cx="7699375" cy="4297680"/>
          </a:xfrm>
        </p:spPr>
        <p:txBody>
          <a:bodyPr lIns="0"/>
          <a:lstStyle>
            <a:lvl1pPr marL="227013" indent="-227013">
              <a:buSzPct val="75000"/>
              <a:buFont typeface="+mj-lt"/>
              <a:buAutoNum type="arabicPeriod"/>
              <a:defRPr/>
            </a:lvl1pPr>
            <a:lvl2pPr marL="461963" indent="-225425">
              <a:buSzPct val="75000"/>
              <a:buFont typeface="+mj-lt"/>
              <a:buAutoNum type="arabicPeriod" startAt="2"/>
              <a:defRPr/>
            </a:lvl2pPr>
            <a:lvl3pPr marL="687388" indent="-225425">
              <a:buSzPct val="75000"/>
              <a:buFont typeface="+mj-lt"/>
              <a:buAutoNum type="arabicPeriod" startAt="3"/>
              <a:tabLst/>
              <a:defRPr/>
            </a:lvl3pPr>
            <a:lvl4pPr marL="914400" indent="-227013">
              <a:buSzPct val="75000"/>
              <a:buFont typeface="+mj-lt"/>
              <a:buAutoNum type="arabicPeriod" startAt="4"/>
              <a:defRPr/>
            </a:lvl4pPr>
            <a:lvl5pPr marL="1141413" indent="-227013">
              <a:buSzPct val="75000"/>
              <a:buFont typeface="+mj-lt"/>
              <a:buAutoNum type="arabicPeriod" startAt="5"/>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375840102"/>
      </p:ext>
    </p:extLst>
  </p:cSld>
  <p:clrMapOvr>
    <a:masterClrMapping/>
  </p:clrMapOvr>
  <p:hf sldNum="0" hdr="0" dt="0"/>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Two Content">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0D31F062-4999-4283-9531-9A63BA62C867}"/>
              </a:ext>
            </a:extLst>
          </p:cNvPr>
          <p:cNvSpPr/>
          <p:nvPr/>
        </p:nvSpPr>
        <p:spPr>
          <a:xfrm flipV="1">
            <a:off x="0" y="1"/>
            <a:ext cx="8598994" cy="270998"/>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Title 1">
            <a:extLst>
              <a:ext uri="{FF2B5EF4-FFF2-40B4-BE49-F238E27FC236}">
                <a16:creationId xmlns:a16="http://schemas.microsoft.com/office/drawing/2014/main" id="{FE9B2827-BD46-4285-A18D-94535A2DCE25}"/>
              </a:ext>
            </a:extLst>
          </p:cNvPr>
          <p:cNvSpPr>
            <a:spLocks noGrp="1"/>
          </p:cNvSpPr>
          <p:nvPr>
            <p:ph type="title" hasCustomPrompt="1"/>
          </p:nvPr>
        </p:nvSpPr>
        <p:spPr>
          <a:xfrm>
            <a:off x="685800" y="685801"/>
            <a:ext cx="7699248" cy="1024128"/>
          </a:xfrm>
          <a:prstGeom prst="rect">
            <a:avLst/>
          </a:prstGeom>
        </p:spPr>
        <p:txBody>
          <a:bodyPr lIns="0" anchor="b" anchorCtr="0"/>
          <a:lstStyle>
            <a:lvl1pPr algn="l">
              <a:defRPr sz="4000" i="1">
                <a:solidFill>
                  <a:schemeClr val="tx1"/>
                </a:solidFill>
                <a:latin typeface="Garamond" panose="02020404030301010803" pitchFamily="18" charset="0"/>
              </a:defRPr>
            </a:lvl1pPr>
          </a:lstStyle>
          <a:p>
            <a:r>
              <a:rPr lang="en-US" dirty="0"/>
              <a:t>Click to add slide header</a:t>
            </a:r>
          </a:p>
        </p:txBody>
      </p:sp>
      <p:cxnSp>
        <p:nvCxnSpPr>
          <p:cNvPr id="14" name="Straight Connector 13">
            <a:extLst>
              <a:ext uri="{FF2B5EF4-FFF2-40B4-BE49-F238E27FC236}">
                <a16:creationId xmlns:a16="http://schemas.microsoft.com/office/drawing/2014/main" id="{3A30C8D3-BFE3-454B-90C9-D98135803F1E}"/>
              </a:ext>
            </a:extLst>
          </p:cNvPr>
          <p:cNvCxnSpPr>
            <a:cxnSpLocks/>
          </p:cNvCxnSpPr>
          <p:nvPr/>
        </p:nvCxnSpPr>
        <p:spPr>
          <a:xfrm>
            <a:off x="685800" y="1855825"/>
            <a:ext cx="266448" cy="0"/>
          </a:xfrm>
          <a:prstGeom prst="line">
            <a:avLst/>
          </a:prstGeom>
          <a:ln w="31750">
            <a:solidFill>
              <a:schemeClr val="accent1"/>
            </a:solidFill>
          </a:ln>
        </p:spPr>
        <p:style>
          <a:lnRef idx="1">
            <a:schemeClr val="accent1"/>
          </a:lnRef>
          <a:fillRef idx="0">
            <a:schemeClr val="accent1"/>
          </a:fillRef>
          <a:effectRef idx="0">
            <a:schemeClr val="accent1"/>
          </a:effectRef>
          <a:fontRef idx="minor">
            <a:schemeClr val="tx1"/>
          </a:fontRef>
        </p:style>
      </p:cxnSp>
      <p:sp>
        <p:nvSpPr>
          <p:cNvPr id="16" name="Content Placeholder 3">
            <a:extLst>
              <a:ext uri="{FF2B5EF4-FFF2-40B4-BE49-F238E27FC236}">
                <a16:creationId xmlns:a16="http://schemas.microsoft.com/office/drawing/2014/main" id="{3923BD28-ECF3-47BF-93BC-4E38A128764A}"/>
              </a:ext>
            </a:extLst>
          </p:cNvPr>
          <p:cNvSpPr>
            <a:spLocks noGrp="1"/>
          </p:cNvSpPr>
          <p:nvPr>
            <p:ph sz="quarter" idx="17" hasCustomPrompt="1"/>
          </p:nvPr>
        </p:nvSpPr>
        <p:spPr>
          <a:xfrm>
            <a:off x="4648200" y="2001721"/>
            <a:ext cx="3752850" cy="3991841"/>
          </a:xfrm>
          <a:prstGeom prst="rect">
            <a:avLst/>
          </a:prstGeom>
        </p:spPr>
        <p:txBody>
          <a:bodyPr lIns="0"/>
          <a:lstStyle>
            <a:lvl1pPr>
              <a:defRPr/>
            </a:lvl1pPr>
            <a:lvl2pPr>
              <a:defRPr/>
            </a:lvl2pPr>
            <a:lvl3pPr>
              <a:defRPr/>
            </a:lvl3pPr>
            <a:lvl4pPr>
              <a:defRPr/>
            </a:lvl4pPr>
            <a:lvl5pPr>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7" name="Content Placeholder 3">
            <a:extLst>
              <a:ext uri="{FF2B5EF4-FFF2-40B4-BE49-F238E27FC236}">
                <a16:creationId xmlns:a16="http://schemas.microsoft.com/office/drawing/2014/main" id="{7EF3068A-90CD-4931-8FDC-DA037282402D}"/>
              </a:ext>
            </a:extLst>
          </p:cNvPr>
          <p:cNvSpPr>
            <a:spLocks noGrp="1"/>
          </p:cNvSpPr>
          <p:nvPr>
            <p:ph sz="quarter" idx="16" hasCustomPrompt="1"/>
          </p:nvPr>
        </p:nvSpPr>
        <p:spPr>
          <a:xfrm>
            <a:off x="685800" y="2001721"/>
            <a:ext cx="3752850" cy="3991841"/>
          </a:xfrm>
          <a:prstGeom prst="rect">
            <a:avLst/>
          </a:prstGeom>
        </p:spPr>
        <p:txBody>
          <a:bodyPr lIns="0"/>
          <a:lstStyle>
            <a:lvl1pPr>
              <a:defRPr/>
            </a:lvl1pPr>
            <a:lvl2pPr>
              <a:defRPr/>
            </a:lvl2pPr>
            <a:lvl3pPr>
              <a:defRPr/>
            </a:lvl3pPr>
            <a:lvl4pPr>
              <a:defRPr/>
            </a:lvl4pPr>
            <a:lvl5pPr>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7959840"/>
      </p:ext>
    </p:extLst>
  </p:cSld>
  <p:clrMapOvr>
    <a:masterClrMapping/>
  </p:clrMapOvr>
  <p:hf sldNum="0" hdr="0" dt="0"/>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Two Content numerical bullet list">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65772B93-1D0A-43C1-AD71-80AF9398D199}"/>
              </a:ext>
            </a:extLst>
          </p:cNvPr>
          <p:cNvSpPr/>
          <p:nvPr/>
        </p:nvSpPr>
        <p:spPr>
          <a:xfrm flipV="1">
            <a:off x="0" y="1"/>
            <a:ext cx="8598994" cy="270998"/>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Title 1">
            <a:extLst>
              <a:ext uri="{FF2B5EF4-FFF2-40B4-BE49-F238E27FC236}">
                <a16:creationId xmlns:a16="http://schemas.microsoft.com/office/drawing/2014/main" id="{930A279A-2F77-4AD4-9647-C1A5BB79792B}"/>
              </a:ext>
            </a:extLst>
          </p:cNvPr>
          <p:cNvSpPr>
            <a:spLocks noGrp="1"/>
          </p:cNvSpPr>
          <p:nvPr>
            <p:ph type="title" hasCustomPrompt="1"/>
          </p:nvPr>
        </p:nvSpPr>
        <p:spPr>
          <a:xfrm>
            <a:off x="685799" y="685801"/>
            <a:ext cx="7699248" cy="1024128"/>
          </a:xfrm>
          <a:prstGeom prst="rect">
            <a:avLst/>
          </a:prstGeom>
        </p:spPr>
        <p:txBody>
          <a:bodyPr lIns="0" anchor="b" anchorCtr="0"/>
          <a:lstStyle>
            <a:lvl1pPr algn="l">
              <a:defRPr sz="4000" i="1">
                <a:solidFill>
                  <a:schemeClr val="tx1"/>
                </a:solidFill>
                <a:latin typeface="Garamond" panose="02020404030301010803" pitchFamily="18" charset="0"/>
              </a:defRPr>
            </a:lvl1pPr>
          </a:lstStyle>
          <a:p>
            <a:r>
              <a:rPr lang="en-US" dirty="0"/>
              <a:t>Click to add slide header</a:t>
            </a:r>
          </a:p>
        </p:txBody>
      </p:sp>
      <p:cxnSp>
        <p:nvCxnSpPr>
          <p:cNvPr id="14" name="Straight Connector 13">
            <a:extLst>
              <a:ext uri="{FF2B5EF4-FFF2-40B4-BE49-F238E27FC236}">
                <a16:creationId xmlns:a16="http://schemas.microsoft.com/office/drawing/2014/main" id="{AB3608F8-990D-4014-9257-791FF62A1328}"/>
              </a:ext>
            </a:extLst>
          </p:cNvPr>
          <p:cNvCxnSpPr>
            <a:cxnSpLocks/>
          </p:cNvCxnSpPr>
          <p:nvPr/>
        </p:nvCxnSpPr>
        <p:spPr>
          <a:xfrm>
            <a:off x="685799" y="1856225"/>
            <a:ext cx="266448" cy="0"/>
          </a:xfrm>
          <a:prstGeom prst="line">
            <a:avLst/>
          </a:prstGeom>
          <a:ln w="31750">
            <a:solidFill>
              <a:schemeClr val="accent1"/>
            </a:solidFill>
          </a:ln>
        </p:spPr>
        <p:style>
          <a:lnRef idx="1">
            <a:schemeClr val="accent1"/>
          </a:lnRef>
          <a:fillRef idx="0">
            <a:schemeClr val="accent1"/>
          </a:fillRef>
          <a:effectRef idx="0">
            <a:schemeClr val="accent1"/>
          </a:effectRef>
          <a:fontRef idx="minor">
            <a:schemeClr val="tx1"/>
          </a:fontRef>
        </p:style>
      </p:cxnSp>
      <p:sp>
        <p:nvSpPr>
          <p:cNvPr id="9" name="Text Placeholder 2">
            <a:extLst>
              <a:ext uri="{FF2B5EF4-FFF2-40B4-BE49-F238E27FC236}">
                <a16:creationId xmlns:a16="http://schemas.microsoft.com/office/drawing/2014/main" id="{5B4B2BB6-26F1-4580-9A63-ED90D78E693D}"/>
              </a:ext>
            </a:extLst>
          </p:cNvPr>
          <p:cNvSpPr>
            <a:spLocks noGrp="1"/>
          </p:cNvSpPr>
          <p:nvPr>
            <p:ph type="body" sz="quarter" idx="10"/>
          </p:nvPr>
        </p:nvSpPr>
        <p:spPr>
          <a:xfrm>
            <a:off x="685799" y="2002520"/>
            <a:ext cx="3749040" cy="4235317"/>
          </a:xfrm>
        </p:spPr>
        <p:txBody>
          <a:bodyPr lIns="0"/>
          <a:lstStyle>
            <a:lvl1pPr marL="227013" indent="-227013">
              <a:buSzPct val="75000"/>
              <a:buFont typeface="+mj-lt"/>
              <a:buAutoNum type="arabicPeriod"/>
              <a:defRPr/>
            </a:lvl1pPr>
            <a:lvl2pPr marL="461963" indent="-225425">
              <a:buSzPct val="75000"/>
              <a:buFont typeface="+mj-lt"/>
              <a:buAutoNum type="arabicPeriod" startAt="2"/>
              <a:defRPr/>
            </a:lvl2pPr>
            <a:lvl3pPr marL="687388" indent="-225425">
              <a:buSzPct val="75000"/>
              <a:buFont typeface="+mj-lt"/>
              <a:buAutoNum type="arabicPeriod" startAt="3"/>
              <a:tabLst/>
              <a:defRPr/>
            </a:lvl3pPr>
            <a:lvl4pPr marL="914400" indent="-227013">
              <a:buSzPct val="75000"/>
              <a:buFont typeface="+mj-lt"/>
              <a:buAutoNum type="arabicPeriod" startAt="4"/>
              <a:defRPr/>
            </a:lvl4pPr>
            <a:lvl5pPr marL="1141413" indent="-227013">
              <a:buSzPct val="75000"/>
              <a:buFont typeface="+mj-lt"/>
              <a:buAutoNum type="arabicPeriod" startAt="5"/>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Text Placeholder 2">
            <a:extLst>
              <a:ext uri="{FF2B5EF4-FFF2-40B4-BE49-F238E27FC236}">
                <a16:creationId xmlns:a16="http://schemas.microsoft.com/office/drawing/2014/main" id="{AF8317A7-1894-46FE-AEAA-6794312145C6}"/>
              </a:ext>
            </a:extLst>
          </p:cNvPr>
          <p:cNvSpPr>
            <a:spLocks noGrp="1"/>
          </p:cNvSpPr>
          <p:nvPr>
            <p:ph type="body" sz="quarter" idx="11"/>
          </p:nvPr>
        </p:nvSpPr>
        <p:spPr>
          <a:xfrm>
            <a:off x="4636008" y="2002520"/>
            <a:ext cx="3749040" cy="4235317"/>
          </a:xfrm>
        </p:spPr>
        <p:txBody>
          <a:bodyPr lIns="0"/>
          <a:lstStyle>
            <a:lvl1pPr marL="227013" indent="-227013">
              <a:buSzPct val="75000"/>
              <a:buFont typeface="+mj-lt"/>
              <a:buAutoNum type="arabicPeriod"/>
              <a:defRPr/>
            </a:lvl1pPr>
            <a:lvl2pPr marL="461963" indent="-225425">
              <a:buSzPct val="75000"/>
              <a:buFont typeface="+mj-lt"/>
              <a:buAutoNum type="arabicPeriod" startAt="2"/>
              <a:defRPr/>
            </a:lvl2pPr>
            <a:lvl3pPr marL="687388" indent="-225425">
              <a:buSzPct val="75000"/>
              <a:buFont typeface="+mj-lt"/>
              <a:buAutoNum type="arabicPeriod" startAt="3"/>
              <a:tabLst/>
              <a:defRPr/>
            </a:lvl3pPr>
            <a:lvl4pPr marL="914400" indent="-227013">
              <a:buSzPct val="75000"/>
              <a:buFont typeface="+mj-lt"/>
              <a:buAutoNum type="arabicPeriod" startAt="4"/>
              <a:defRPr/>
            </a:lvl4pPr>
            <a:lvl5pPr marL="1141413" indent="-227013">
              <a:buSzPct val="75000"/>
              <a:buFont typeface="+mj-lt"/>
              <a:buAutoNum type="arabicPeriod" startAt="5"/>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896789266"/>
      </p:ext>
    </p:extLst>
  </p:cSld>
  <p:clrMapOvr>
    <a:masterClrMapping/>
  </p:clrMapOvr>
  <p:hf sldNum="0" hdr="0" dt="0"/>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4 Column Section">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65772B93-1D0A-43C1-AD71-80AF9398D199}"/>
              </a:ext>
            </a:extLst>
          </p:cNvPr>
          <p:cNvSpPr/>
          <p:nvPr/>
        </p:nvSpPr>
        <p:spPr>
          <a:xfrm flipV="1">
            <a:off x="0" y="1"/>
            <a:ext cx="8598994" cy="270998"/>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25" name="Title 1">
            <a:extLst>
              <a:ext uri="{FF2B5EF4-FFF2-40B4-BE49-F238E27FC236}">
                <a16:creationId xmlns:a16="http://schemas.microsoft.com/office/drawing/2014/main" id="{53C6ED26-0A11-4E1F-ADC5-A9D2E08CC19B}"/>
              </a:ext>
            </a:extLst>
          </p:cNvPr>
          <p:cNvSpPr>
            <a:spLocks noGrp="1"/>
          </p:cNvSpPr>
          <p:nvPr>
            <p:ph type="title" hasCustomPrompt="1"/>
          </p:nvPr>
        </p:nvSpPr>
        <p:spPr>
          <a:xfrm>
            <a:off x="685800" y="685801"/>
            <a:ext cx="7699248" cy="1024128"/>
          </a:xfrm>
          <a:prstGeom prst="rect">
            <a:avLst/>
          </a:prstGeom>
        </p:spPr>
        <p:txBody>
          <a:bodyPr lIns="0" anchor="b" anchorCtr="0"/>
          <a:lstStyle>
            <a:lvl1pPr algn="l">
              <a:defRPr sz="4000" i="1">
                <a:solidFill>
                  <a:schemeClr val="tx1"/>
                </a:solidFill>
                <a:latin typeface="Garamond" panose="02020404030301010803" pitchFamily="18" charset="0"/>
              </a:defRPr>
            </a:lvl1pPr>
          </a:lstStyle>
          <a:p>
            <a:r>
              <a:rPr lang="en-US" dirty="0"/>
              <a:t>Click to add slide header</a:t>
            </a:r>
          </a:p>
        </p:txBody>
      </p:sp>
      <p:sp>
        <p:nvSpPr>
          <p:cNvPr id="17" name="Text Placeholder 10">
            <a:extLst>
              <a:ext uri="{FF2B5EF4-FFF2-40B4-BE49-F238E27FC236}">
                <a16:creationId xmlns:a16="http://schemas.microsoft.com/office/drawing/2014/main" id="{95C2A1B3-21DA-4EEA-96A2-54FE283B3287}"/>
              </a:ext>
            </a:extLst>
          </p:cNvPr>
          <p:cNvSpPr>
            <a:spLocks noGrp="1"/>
          </p:cNvSpPr>
          <p:nvPr>
            <p:ph type="body" sz="quarter" idx="29"/>
          </p:nvPr>
        </p:nvSpPr>
        <p:spPr>
          <a:xfrm>
            <a:off x="685800" y="3206738"/>
            <a:ext cx="1833984" cy="314896"/>
          </a:xfrm>
          <a:prstGeom prst="rect">
            <a:avLst/>
          </a:prstGeom>
        </p:spPr>
        <p:txBody>
          <a:bodyPr vert="horz" lIns="0">
            <a:normAutofit/>
          </a:bodyPr>
          <a:lstStyle>
            <a:lvl1pPr marL="0" indent="0" algn="l">
              <a:buFontTx/>
              <a:buNone/>
              <a:defRPr sz="1200" b="0" cap="all" baseline="0">
                <a:solidFill>
                  <a:schemeClr val="tx1"/>
                </a:solidFill>
                <a:latin typeface="+mn-lt"/>
                <a:cs typeface="Sarabun Bold"/>
              </a:defRPr>
            </a:lvl1pPr>
            <a:lvl2pPr marL="457200" indent="0">
              <a:buFontTx/>
              <a:buNone/>
              <a:defRPr sz="1400">
                <a:solidFill>
                  <a:schemeClr val="tx1"/>
                </a:solidFill>
                <a:latin typeface="Sarabun Bold"/>
                <a:cs typeface="Sarabun Bold"/>
              </a:defRPr>
            </a:lvl2pPr>
            <a:lvl3pPr marL="914400" indent="0">
              <a:buFontTx/>
              <a:buNone/>
              <a:defRPr sz="1400">
                <a:solidFill>
                  <a:schemeClr val="tx1"/>
                </a:solidFill>
                <a:latin typeface="Sarabun Bold"/>
                <a:cs typeface="Sarabun Bold"/>
              </a:defRPr>
            </a:lvl3pPr>
            <a:lvl4pPr marL="1371600" indent="0">
              <a:buFontTx/>
              <a:buNone/>
              <a:defRPr sz="1400">
                <a:solidFill>
                  <a:schemeClr val="tx1"/>
                </a:solidFill>
                <a:latin typeface="Sarabun Bold"/>
                <a:cs typeface="Sarabun Bold"/>
              </a:defRPr>
            </a:lvl4pPr>
            <a:lvl5pPr marL="1828800" indent="0">
              <a:buFontTx/>
              <a:buNone/>
              <a:defRPr sz="1400">
                <a:solidFill>
                  <a:schemeClr val="tx1"/>
                </a:solidFill>
                <a:latin typeface="Sarabun Bold"/>
                <a:cs typeface="Sarabun Bold"/>
              </a:defRPr>
            </a:lvl5pPr>
          </a:lstStyle>
          <a:p>
            <a:pPr lvl="0"/>
            <a:r>
              <a:rPr lang="en-US"/>
              <a:t>Click to edit Master text styles</a:t>
            </a:r>
          </a:p>
        </p:txBody>
      </p:sp>
      <p:sp>
        <p:nvSpPr>
          <p:cNvPr id="18" name="Text Placeholder 10">
            <a:extLst>
              <a:ext uri="{FF2B5EF4-FFF2-40B4-BE49-F238E27FC236}">
                <a16:creationId xmlns:a16="http://schemas.microsoft.com/office/drawing/2014/main" id="{27E9CF42-9D3A-41FB-8066-C71B60AEC53F}"/>
              </a:ext>
            </a:extLst>
          </p:cNvPr>
          <p:cNvSpPr>
            <a:spLocks noGrp="1"/>
          </p:cNvSpPr>
          <p:nvPr>
            <p:ph type="body" sz="quarter" idx="31" hasCustomPrompt="1"/>
          </p:nvPr>
        </p:nvSpPr>
        <p:spPr>
          <a:xfrm>
            <a:off x="685800" y="2124731"/>
            <a:ext cx="1833984" cy="777896"/>
          </a:xfrm>
          <a:prstGeom prst="rect">
            <a:avLst/>
          </a:prstGeom>
        </p:spPr>
        <p:txBody>
          <a:bodyPr vert="horz" lIns="0"/>
          <a:lstStyle>
            <a:lvl1pPr marL="0" indent="0" algn="l">
              <a:buFontTx/>
              <a:buNone/>
              <a:defRPr sz="4000" baseline="0">
                <a:solidFill>
                  <a:schemeClr val="tx1"/>
                </a:solidFill>
                <a:latin typeface="Garamond" panose="02020404030301010803" pitchFamily="18" charset="0"/>
                <a:cs typeface="Garamond" panose="02020404030301010803" pitchFamily="18" charset="0"/>
              </a:defRPr>
            </a:lvl1pPr>
            <a:lvl2pPr marL="457200" indent="0">
              <a:buFontTx/>
              <a:buNone/>
              <a:defRPr sz="1400">
                <a:solidFill>
                  <a:schemeClr val="tx1"/>
                </a:solidFill>
                <a:latin typeface="Sarabun Bold"/>
                <a:cs typeface="Sarabun Bold"/>
              </a:defRPr>
            </a:lvl2pPr>
            <a:lvl3pPr marL="914400" indent="0">
              <a:buFontTx/>
              <a:buNone/>
              <a:defRPr sz="1400">
                <a:solidFill>
                  <a:schemeClr val="tx1"/>
                </a:solidFill>
                <a:latin typeface="Sarabun Bold"/>
                <a:cs typeface="Sarabun Bold"/>
              </a:defRPr>
            </a:lvl3pPr>
            <a:lvl4pPr marL="1371600" indent="0">
              <a:buFontTx/>
              <a:buNone/>
              <a:defRPr sz="1400">
                <a:solidFill>
                  <a:schemeClr val="tx1"/>
                </a:solidFill>
                <a:latin typeface="Sarabun Bold"/>
                <a:cs typeface="Sarabun Bold"/>
              </a:defRPr>
            </a:lvl4pPr>
            <a:lvl5pPr marL="1828800" indent="0">
              <a:buFontTx/>
              <a:buNone/>
              <a:defRPr sz="1400">
                <a:solidFill>
                  <a:schemeClr val="tx1"/>
                </a:solidFill>
                <a:latin typeface="Sarabun Bold"/>
                <a:cs typeface="Sarabun Bold"/>
              </a:defRPr>
            </a:lvl5pPr>
          </a:lstStyle>
          <a:p>
            <a:pPr lvl="0"/>
            <a:r>
              <a:rPr lang="en-US" dirty="0"/>
              <a:t>01</a:t>
            </a:r>
          </a:p>
        </p:txBody>
      </p:sp>
      <p:cxnSp>
        <p:nvCxnSpPr>
          <p:cNvPr id="26" name="Straight Connector 25">
            <a:extLst>
              <a:ext uri="{FF2B5EF4-FFF2-40B4-BE49-F238E27FC236}">
                <a16:creationId xmlns:a16="http://schemas.microsoft.com/office/drawing/2014/main" id="{6026CABE-3D86-407E-BDC2-7B2B5EDEBBF0}"/>
              </a:ext>
            </a:extLst>
          </p:cNvPr>
          <p:cNvCxnSpPr>
            <a:cxnSpLocks/>
          </p:cNvCxnSpPr>
          <p:nvPr/>
        </p:nvCxnSpPr>
        <p:spPr>
          <a:xfrm>
            <a:off x="685801" y="2923222"/>
            <a:ext cx="232229" cy="0"/>
          </a:xfrm>
          <a:prstGeom prst="line">
            <a:avLst/>
          </a:prstGeom>
          <a:ln w="31750">
            <a:solidFill>
              <a:schemeClr val="accent1"/>
            </a:solidFill>
          </a:ln>
          <a:effectLst/>
        </p:spPr>
        <p:style>
          <a:lnRef idx="2">
            <a:schemeClr val="accent1"/>
          </a:lnRef>
          <a:fillRef idx="0">
            <a:schemeClr val="accent1"/>
          </a:fillRef>
          <a:effectRef idx="1">
            <a:schemeClr val="accent1"/>
          </a:effectRef>
          <a:fontRef idx="minor">
            <a:schemeClr val="tx1"/>
          </a:fontRef>
        </p:style>
      </p:cxnSp>
      <p:sp>
        <p:nvSpPr>
          <p:cNvPr id="27" name="Text Placeholder 10">
            <a:extLst>
              <a:ext uri="{FF2B5EF4-FFF2-40B4-BE49-F238E27FC236}">
                <a16:creationId xmlns:a16="http://schemas.microsoft.com/office/drawing/2014/main" id="{58C80FDF-542E-432A-B1B7-F4BBF7817327}"/>
              </a:ext>
            </a:extLst>
          </p:cNvPr>
          <p:cNvSpPr>
            <a:spLocks noGrp="1"/>
          </p:cNvSpPr>
          <p:nvPr>
            <p:ph type="body" sz="quarter" idx="32"/>
          </p:nvPr>
        </p:nvSpPr>
        <p:spPr>
          <a:xfrm>
            <a:off x="6601959" y="3206737"/>
            <a:ext cx="1833984" cy="314897"/>
          </a:xfrm>
          <a:prstGeom prst="rect">
            <a:avLst/>
          </a:prstGeom>
        </p:spPr>
        <p:txBody>
          <a:bodyPr vert="horz" lIns="0">
            <a:normAutofit/>
          </a:bodyPr>
          <a:lstStyle>
            <a:lvl1pPr marL="0" indent="0" algn="l">
              <a:buFontTx/>
              <a:buNone/>
              <a:defRPr sz="1200" b="0" cap="all" baseline="0">
                <a:solidFill>
                  <a:schemeClr val="tx1"/>
                </a:solidFill>
                <a:latin typeface="+mn-lt"/>
                <a:cs typeface="Sarabun Bold"/>
              </a:defRPr>
            </a:lvl1pPr>
            <a:lvl2pPr marL="457200" indent="0">
              <a:buFontTx/>
              <a:buNone/>
              <a:defRPr sz="1400">
                <a:solidFill>
                  <a:schemeClr val="tx1"/>
                </a:solidFill>
                <a:latin typeface="Sarabun Bold"/>
                <a:cs typeface="Sarabun Bold"/>
              </a:defRPr>
            </a:lvl2pPr>
            <a:lvl3pPr marL="914400" indent="0">
              <a:buFontTx/>
              <a:buNone/>
              <a:defRPr sz="1400">
                <a:solidFill>
                  <a:schemeClr val="tx1"/>
                </a:solidFill>
                <a:latin typeface="Sarabun Bold"/>
                <a:cs typeface="Sarabun Bold"/>
              </a:defRPr>
            </a:lvl3pPr>
            <a:lvl4pPr marL="1371600" indent="0">
              <a:buFontTx/>
              <a:buNone/>
              <a:defRPr sz="1400">
                <a:solidFill>
                  <a:schemeClr val="tx1"/>
                </a:solidFill>
                <a:latin typeface="Sarabun Bold"/>
                <a:cs typeface="Sarabun Bold"/>
              </a:defRPr>
            </a:lvl4pPr>
            <a:lvl5pPr marL="1828800" indent="0">
              <a:buFontTx/>
              <a:buNone/>
              <a:defRPr sz="1400">
                <a:solidFill>
                  <a:schemeClr val="tx1"/>
                </a:solidFill>
                <a:latin typeface="Sarabun Bold"/>
                <a:cs typeface="Sarabun Bold"/>
              </a:defRPr>
            </a:lvl5pPr>
          </a:lstStyle>
          <a:p>
            <a:pPr lvl="0"/>
            <a:r>
              <a:rPr lang="en-US"/>
              <a:t>Click to edit Master text styles</a:t>
            </a:r>
          </a:p>
        </p:txBody>
      </p:sp>
      <p:sp>
        <p:nvSpPr>
          <p:cNvPr id="28" name="Text Placeholder 10">
            <a:extLst>
              <a:ext uri="{FF2B5EF4-FFF2-40B4-BE49-F238E27FC236}">
                <a16:creationId xmlns:a16="http://schemas.microsoft.com/office/drawing/2014/main" id="{42A78E4B-D0FD-4062-B791-A65AF6C5ADC0}"/>
              </a:ext>
            </a:extLst>
          </p:cNvPr>
          <p:cNvSpPr>
            <a:spLocks noGrp="1"/>
          </p:cNvSpPr>
          <p:nvPr>
            <p:ph type="body" sz="quarter" idx="34" hasCustomPrompt="1"/>
          </p:nvPr>
        </p:nvSpPr>
        <p:spPr>
          <a:xfrm>
            <a:off x="6601959" y="2124731"/>
            <a:ext cx="1833984" cy="777896"/>
          </a:xfrm>
          <a:prstGeom prst="rect">
            <a:avLst/>
          </a:prstGeom>
        </p:spPr>
        <p:txBody>
          <a:bodyPr vert="horz" lIns="0"/>
          <a:lstStyle>
            <a:lvl1pPr marL="0" indent="0" algn="l">
              <a:buFontTx/>
              <a:buNone/>
              <a:defRPr sz="4000" baseline="0">
                <a:solidFill>
                  <a:schemeClr val="tx1"/>
                </a:solidFill>
                <a:latin typeface="Garamond" panose="02020404030301010803" pitchFamily="18" charset="0"/>
                <a:cs typeface="Garamond" panose="02020404030301010803" pitchFamily="18" charset="0"/>
              </a:defRPr>
            </a:lvl1pPr>
            <a:lvl2pPr marL="457200" indent="0">
              <a:buFontTx/>
              <a:buNone/>
              <a:defRPr sz="1400">
                <a:solidFill>
                  <a:schemeClr val="tx1"/>
                </a:solidFill>
                <a:latin typeface="Sarabun Bold"/>
                <a:cs typeface="Sarabun Bold"/>
              </a:defRPr>
            </a:lvl2pPr>
            <a:lvl3pPr marL="914400" indent="0">
              <a:buFontTx/>
              <a:buNone/>
              <a:defRPr sz="1400">
                <a:solidFill>
                  <a:schemeClr val="tx1"/>
                </a:solidFill>
                <a:latin typeface="Sarabun Bold"/>
                <a:cs typeface="Sarabun Bold"/>
              </a:defRPr>
            </a:lvl3pPr>
            <a:lvl4pPr marL="1371600" indent="0">
              <a:buFontTx/>
              <a:buNone/>
              <a:defRPr sz="1400">
                <a:solidFill>
                  <a:schemeClr val="tx1"/>
                </a:solidFill>
                <a:latin typeface="Sarabun Bold"/>
                <a:cs typeface="Sarabun Bold"/>
              </a:defRPr>
            </a:lvl4pPr>
            <a:lvl5pPr marL="1828800" indent="0">
              <a:buFontTx/>
              <a:buNone/>
              <a:defRPr sz="1400">
                <a:solidFill>
                  <a:schemeClr val="tx1"/>
                </a:solidFill>
                <a:latin typeface="Sarabun Bold"/>
                <a:cs typeface="Sarabun Bold"/>
              </a:defRPr>
            </a:lvl5pPr>
          </a:lstStyle>
          <a:p>
            <a:pPr lvl="0"/>
            <a:r>
              <a:rPr lang="en-US" dirty="0"/>
              <a:t>04</a:t>
            </a:r>
          </a:p>
        </p:txBody>
      </p:sp>
      <p:cxnSp>
        <p:nvCxnSpPr>
          <p:cNvPr id="29" name="Straight Connector 28">
            <a:extLst>
              <a:ext uri="{FF2B5EF4-FFF2-40B4-BE49-F238E27FC236}">
                <a16:creationId xmlns:a16="http://schemas.microsoft.com/office/drawing/2014/main" id="{85C0C152-9887-43AE-B5A3-82CF305FA76F}"/>
              </a:ext>
            </a:extLst>
          </p:cNvPr>
          <p:cNvCxnSpPr/>
          <p:nvPr/>
        </p:nvCxnSpPr>
        <p:spPr>
          <a:xfrm>
            <a:off x="6601960" y="2923222"/>
            <a:ext cx="232229" cy="0"/>
          </a:xfrm>
          <a:prstGeom prst="line">
            <a:avLst/>
          </a:prstGeom>
          <a:ln w="31750">
            <a:solidFill>
              <a:schemeClr val="accent1"/>
            </a:solidFill>
          </a:ln>
          <a:effectLst/>
        </p:spPr>
        <p:style>
          <a:lnRef idx="2">
            <a:schemeClr val="accent1"/>
          </a:lnRef>
          <a:fillRef idx="0">
            <a:schemeClr val="accent1"/>
          </a:fillRef>
          <a:effectRef idx="1">
            <a:schemeClr val="accent1"/>
          </a:effectRef>
          <a:fontRef idx="minor">
            <a:schemeClr val="tx1"/>
          </a:fontRef>
        </p:style>
      </p:cxnSp>
      <p:sp>
        <p:nvSpPr>
          <p:cNvPr id="30" name="Text Placeholder 10">
            <a:extLst>
              <a:ext uri="{FF2B5EF4-FFF2-40B4-BE49-F238E27FC236}">
                <a16:creationId xmlns:a16="http://schemas.microsoft.com/office/drawing/2014/main" id="{783CAB82-1CAF-492D-86A4-4F8AEF718D5E}"/>
              </a:ext>
            </a:extLst>
          </p:cNvPr>
          <p:cNvSpPr>
            <a:spLocks noGrp="1"/>
          </p:cNvSpPr>
          <p:nvPr>
            <p:ph type="body" sz="quarter" idx="35"/>
          </p:nvPr>
        </p:nvSpPr>
        <p:spPr>
          <a:xfrm>
            <a:off x="2657853" y="3206737"/>
            <a:ext cx="1833984" cy="314897"/>
          </a:xfrm>
          <a:prstGeom prst="rect">
            <a:avLst/>
          </a:prstGeom>
        </p:spPr>
        <p:txBody>
          <a:bodyPr vert="horz" lIns="0">
            <a:normAutofit/>
          </a:bodyPr>
          <a:lstStyle>
            <a:lvl1pPr marL="0" indent="0" algn="l">
              <a:buFontTx/>
              <a:buNone/>
              <a:defRPr sz="1200" b="0" cap="all" baseline="0">
                <a:solidFill>
                  <a:schemeClr val="tx1"/>
                </a:solidFill>
                <a:latin typeface="+mn-lt"/>
                <a:cs typeface="Sarabun Bold"/>
              </a:defRPr>
            </a:lvl1pPr>
            <a:lvl2pPr marL="457200" indent="0">
              <a:buFontTx/>
              <a:buNone/>
              <a:defRPr sz="1400">
                <a:solidFill>
                  <a:schemeClr val="tx1"/>
                </a:solidFill>
                <a:latin typeface="Sarabun Bold"/>
                <a:cs typeface="Sarabun Bold"/>
              </a:defRPr>
            </a:lvl2pPr>
            <a:lvl3pPr marL="914400" indent="0">
              <a:buFontTx/>
              <a:buNone/>
              <a:defRPr sz="1400">
                <a:solidFill>
                  <a:schemeClr val="tx1"/>
                </a:solidFill>
                <a:latin typeface="Sarabun Bold"/>
                <a:cs typeface="Sarabun Bold"/>
              </a:defRPr>
            </a:lvl3pPr>
            <a:lvl4pPr marL="1371600" indent="0">
              <a:buFontTx/>
              <a:buNone/>
              <a:defRPr sz="1400">
                <a:solidFill>
                  <a:schemeClr val="tx1"/>
                </a:solidFill>
                <a:latin typeface="Sarabun Bold"/>
                <a:cs typeface="Sarabun Bold"/>
              </a:defRPr>
            </a:lvl4pPr>
            <a:lvl5pPr marL="1828800" indent="0">
              <a:buFontTx/>
              <a:buNone/>
              <a:defRPr sz="1400">
                <a:solidFill>
                  <a:schemeClr val="tx1"/>
                </a:solidFill>
                <a:latin typeface="Sarabun Bold"/>
                <a:cs typeface="Sarabun Bold"/>
              </a:defRPr>
            </a:lvl5pPr>
          </a:lstStyle>
          <a:p>
            <a:pPr lvl="0"/>
            <a:r>
              <a:rPr lang="en-US"/>
              <a:t>Click to edit Master text styles</a:t>
            </a:r>
          </a:p>
        </p:txBody>
      </p:sp>
      <p:sp>
        <p:nvSpPr>
          <p:cNvPr id="31" name="Text Placeholder 10">
            <a:extLst>
              <a:ext uri="{FF2B5EF4-FFF2-40B4-BE49-F238E27FC236}">
                <a16:creationId xmlns:a16="http://schemas.microsoft.com/office/drawing/2014/main" id="{8B77AF21-5CE3-4B36-90D5-7CE98F35E7BC}"/>
              </a:ext>
            </a:extLst>
          </p:cNvPr>
          <p:cNvSpPr>
            <a:spLocks noGrp="1"/>
          </p:cNvSpPr>
          <p:nvPr>
            <p:ph type="body" sz="quarter" idx="37" hasCustomPrompt="1"/>
          </p:nvPr>
        </p:nvSpPr>
        <p:spPr>
          <a:xfrm>
            <a:off x="2657853" y="2124731"/>
            <a:ext cx="1833984" cy="777896"/>
          </a:xfrm>
          <a:prstGeom prst="rect">
            <a:avLst/>
          </a:prstGeom>
        </p:spPr>
        <p:txBody>
          <a:bodyPr vert="horz" lIns="0"/>
          <a:lstStyle>
            <a:lvl1pPr marL="0" indent="0" algn="l">
              <a:buFontTx/>
              <a:buNone/>
              <a:defRPr sz="4000" baseline="0">
                <a:solidFill>
                  <a:schemeClr val="tx1"/>
                </a:solidFill>
                <a:latin typeface="Garamond" panose="02020404030301010803" pitchFamily="18" charset="0"/>
                <a:cs typeface="Garamond" panose="02020404030301010803" pitchFamily="18" charset="0"/>
              </a:defRPr>
            </a:lvl1pPr>
            <a:lvl2pPr marL="457200" indent="0">
              <a:buFontTx/>
              <a:buNone/>
              <a:defRPr sz="1400">
                <a:solidFill>
                  <a:schemeClr val="tx1"/>
                </a:solidFill>
                <a:latin typeface="Sarabun Bold"/>
                <a:cs typeface="Sarabun Bold"/>
              </a:defRPr>
            </a:lvl2pPr>
            <a:lvl3pPr marL="914400" indent="0">
              <a:buFontTx/>
              <a:buNone/>
              <a:defRPr sz="1400">
                <a:solidFill>
                  <a:schemeClr val="tx1"/>
                </a:solidFill>
                <a:latin typeface="Sarabun Bold"/>
                <a:cs typeface="Sarabun Bold"/>
              </a:defRPr>
            </a:lvl3pPr>
            <a:lvl4pPr marL="1371600" indent="0">
              <a:buFontTx/>
              <a:buNone/>
              <a:defRPr sz="1400">
                <a:solidFill>
                  <a:schemeClr val="tx1"/>
                </a:solidFill>
                <a:latin typeface="Sarabun Bold"/>
                <a:cs typeface="Sarabun Bold"/>
              </a:defRPr>
            </a:lvl4pPr>
            <a:lvl5pPr marL="1828800" indent="0">
              <a:buFontTx/>
              <a:buNone/>
              <a:defRPr sz="1400">
                <a:solidFill>
                  <a:schemeClr val="tx1"/>
                </a:solidFill>
                <a:latin typeface="Sarabun Bold"/>
                <a:cs typeface="Sarabun Bold"/>
              </a:defRPr>
            </a:lvl5pPr>
          </a:lstStyle>
          <a:p>
            <a:pPr lvl="0"/>
            <a:r>
              <a:rPr lang="en-US" dirty="0"/>
              <a:t>02</a:t>
            </a:r>
          </a:p>
        </p:txBody>
      </p:sp>
      <p:cxnSp>
        <p:nvCxnSpPr>
          <p:cNvPr id="32" name="Straight Connector 31">
            <a:extLst>
              <a:ext uri="{FF2B5EF4-FFF2-40B4-BE49-F238E27FC236}">
                <a16:creationId xmlns:a16="http://schemas.microsoft.com/office/drawing/2014/main" id="{CA0BAE8A-9DB7-416B-8A8B-FCCCEDAF3571}"/>
              </a:ext>
            </a:extLst>
          </p:cNvPr>
          <p:cNvCxnSpPr/>
          <p:nvPr/>
        </p:nvCxnSpPr>
        <p:spPr>
          <a:xfrm>
            <a:off x="2657854" y="2923222"/>
            <a:ext cx="232229" cy="0"/>
          </a:xfrm>
          <a:prstGeom prst="line">
            <a:avLst/>
          </a:prstGeom>
          <a:ln w="31750">
            <a:solidFill>
              <a:schemeClr val="accent1"/>
            </a:solidFill>
          </a:ln>
          <a:effectLst/>
        </p:spPr>
        <p:style>
          <a:lnRef idx="2">
            <a:schemeClr val="accent1"/>
          </a:lnRef>
          <a:fillRef idx="0">
            <a:schemeClr val="accent1"/>
          </a:fillRef>
          <a:effectRef idx="1">
            <a:schemeClr val="accent1"/>
          </a:effectRef>
          <a:fontRef idx="minor">
            <a:schemeClr val="tx1"/>
          </a:fontRef>
        </p:style>
      </p:cxnSp>
      <p:sp>
        <p:nvSpPr>
          <p:cNvPr id="33" name="Text Placeholder 10">
            <a:extLst>
              <a:ext uri="{FF2B5EF4-FFF2-40B4-BE49-F238E27FC236}">
                <a16:creationId xmlns:a16="http://schemas.microsoft.com/office/drawing/2014/main" id="{850B3EFF-D14D-40FB-A673-57CB06D752BE}"/>
              </a:ext>
            </a:extLst>
          </p:cNvPr>
          <p:cNvSpPr>
            <a:spLocks noGrp="1"/>
          </p:cNvSpPr>
          <p:nvPr>
            <p:ph type="body" sz="quarter" idx="38"/>
          </p:nvPr>
        </p:nvSpPr>
        <p:spPr>
          <a:xfrm>
            <a:off x="4629906" y="3206737"/>
            <a:ext cx="1833984" cy="314897"/>
          </a:xfrm>
          <a:prstGeom prst="rect">
            <a:avLst/>
          </a:prstGeom>
        </p:spPr>
        <p:txBody>
          <a:bodyPr vert="horz" lIns="0">
            <a:normAutofit/>
          </a:bodyPr>
          <a:lstStyle>
            <a:lvl1pPr marL="0" indent="0" algn="l">
              <a:buFontTx/>
              <a:buNone/>
              <a:defRPr sz="1200" b="0" cap="all" baseline="0">
                <a:solidFill>
                  <a:schemeClr val="tx1"/>
                </a:solidFill>
                <a:latin typeface="+mn-lt"/>
                <a:cs typeface="Sarabun Bold"/>
              </a:defRPr>
            </a:lvl1pPr>
            <a:lvl2pPr marL="457200" indent="0">
              <a:buFontTx/>
              <a:buNone/>
              <a:defRPr sz="1400">
                <a:solidFill>
                  <a:schemeClr val="tx1"/>
                </a:solidFill>
                <a:latin typeface="Sarabun Bold"/>
                <a:cs typeface="Sarabun Bold"/>
              </a:defRPr>
            </a:lvl2pPr>
            <a:lvl3pPr marL="914400" indent="0">
              <a:buFontTx/>
              <a:buNone/>
              <a:defRPr sz="1400">
                <a:solidFill>
                  <a:schemeClr val="tx1"/>
                </a:solidFill>
                <a:latin typeface="Sarabun Bold"/>
                <a:cs typeface="Sarabun Bold"/>
              </a:defRPr>
            </a:lvl3pPr>
            <a:lvl4pPr marL="1371600" indent="0">
              <a:buFontTx/>
              <a:buNone/>
              <a:defRPr sz="1400">
                <a:solidFill>
                  <a:schemeClr val="tx1"/>
                </a:solidFill>
                <a:latin typeface="Sarabun Bold"/>
                <a:cs typeface="Sarabun Bold"/>
              </a:defRPr>
            </a:lvl4pPr>
            <a:lvl5pPr marL="1828800" indent="0">
              <a:buFontTx/>
              <a:buNone/>
              <a:defRPr sz="1400">
                <a:solidFill>
                  <a:schemeClr val="tx1"/>
                </a:solidFill>
                <a:latin typeface="Sarabun Bold"/>
                <a:cs typeface="Sarabun Bold"/>
              </a:defRPr>
            </a:lvl5pPr>
          </a:lstStyle>
          <a:p>
            <a:pPr lvl="0"/>
            <a:r>
              <a:rPr lang="en-US"/>
              <a:t>Click to edit Master text styles</a:t>
            </a:r>
          </a:p>
        </p:txBody>
      </p:sp>
      <p:sp>
        <p:nvSpPr>
          <p:cNvPr id="34" name="Text Placeholder 10">
            <a:extLst>
              <a:ext uri="{FF2B5EF4-FFF2-40B4-BE49-F238E27FC236}">
                <a16:creationId xmlns:a16="http://schemas.microsoft.com/office/drawing/2014/main" id="{3D70B89C-1446-447B-9151-90F7D238804E}"/>
              </a:ext>
            </a:extLst>
          </p:cNvPr>
          <p:cNvSpPr>
            <a:spLocks noGrp="1"/>
          </p:cNvSpPr>
          <p:nvPr>
            <p:ph type="body" sz="quarter" idx="40" hasCustomPrompt="1"/>
          </p:nvPr>
        </p:nvSpPr>
        <p:spPr>
          <a:xfrm>
            <a:off x="4629906" y="2124731"/>
            <a:ext cx="1833984" cy="777896"/>
          </a:xfrm>
          <a:prstGeom prst="rect">
            <a:avLst/>
          </a:prstGeom>
        </p:spPr>
        <p:txBody>
          <a:bodyPr vert="horz" lIns="0"/>
          <a:lstStyle>
            <a:lvl1pPr marL="0" indent="0" algn="l">
              <a:buFontTx/>
              <a:buNone/>
              <a:defRPr sz="4000" baseline="0">
                <a:solidFill>
                  <a:schemeClr val="tx1"/>
                </a:solidFill>
                <a:latin typeface="Garamond" panose="02020404030301010803" pitchFamily="18" charset="0"/>
                <a:cs typeface="Garamond" panose="02020404030301010803" pitchFamily="18" charset="0"/>
              </a:defRPr>
            </a:lvl1pPr>
            <a:lvl2pPr marL="457200" indent="0">
              <a:buFontTx/>
              <a:buNone/>
              <a:defRPr sz="1400">
                <a:solidFill>
                  <a:schemeClr val="tx1"/>
                </a:solidFill>
                <a:latin typeface="Sarabun Bold"/>
                <a:cs typeface="Sarabun Bold"/>
              </a:defRPr>
            </a:lvl2pPr>
            <a:lvl3pPr marL="914400" indent="0">
              <a:buFontTx/>
              <a:buNone/>
              <a:defRPr sz="1400">
                <a:solidFill>
                  <a:schemeClr val="tx1"/>
                </a:solidFill>
                <a:latin typeface="Sarabun Bold"/>
                <a:cs typeface="Sarabun Bold"/>
              </a:defRPr>
            </a:lvl3pPr>
            <a:lvl4pPr marL="1371600" indent="0">
              <a:buFontTx/>
              <a:buNone/>
              <a:defRPr sz="1400">
                <a:solidFill>
                  <a:schemeClr val="tx1"/>
                </a:solidFill>
                <a:latin typeface="Sarabun Bold"/>
                <a:cs typeface="Sarabun Bold"/>
              </a:defRPr>
            </a:lvl4pPr>
            <a:lvl5pPr marL="1828800" indent="0">
              <a:buFontTx/>
              <a:buNone/>
              <a:defRPr sz="1400">
                <a:solidFill>
                  <a:schemeClr val="tx1"/>
                </a:solidFill>
                <a:latin typeface="Sarabun Bold"/>
                <a:cs typeface="Sarabun Bold"/>
              </a:defRPr>
            </a:lvl5pPr>
          </a:lstStyle>
          <a:p>
            <a:pPr lvl="0"/>
            <a:r>
              <a:rPr lang="en-US" dirty="0"/>
              <a:t>03</a:t>
            </a:r>
          </a:p>
        </p:txBody>
      </p:sp>
      <p:cxnSp>
        <p:nvCxnSpPr>
          <p:cNvPr id="35" name="Straight Connector 34">
            <a:extLst>
              <a:ext uri="{FF2B5EF4-FFF2-40B4-BE49-F238E27FC236}">
                <a16:creationId xmlns:a16="http://schemas.microsoft.com/office/drawing/2014/main" id="{7E62B372-6E1A-48A3-9637-5EFD3962CF72}"/>
              </a:ext>
            </a:extLst>
          </p:cNvPr>
          <p:cNvCxnSpPr/>
          <p:nvPr/>
        </p:nvCxnSpPr>
        <p:spPr>
          <a:xfrm>
            <a:off x="4629907" y="2923222"/>
            <a:ext cx="232229" cy="0"/>
          </a:xfrm>
          <a:prstGeom prst="line">
            <a:avLst/>
          </a:prstGeom>
          <a:ln w="31750">
            <a:solidFill>
              <a:schemeClr val="accent1"/>
            </a:solidFill>
          </a:ln>
          <a:effectLst/>
        </p:spPr>
        <p:style>
          <a:lnRef idx="2">
            <a:schemeClr val="accent1"/>
          </a:lnRef>
          <a:fillRef idx="0">
            <a:schemeClr val="accent1"/>
          </a:fillRef>
          <a:effectRef idx="1">
            <a:schemeClr val="accent1"/>
          </a:effectRef>
          <a:fontRef idx="minor">
            <a:schemeClr val="tx1"/>
          </a:fontRef>
        </p:style>
      </p:cxnSp>
      <p:sp>
        <p:nvSpPr>
          <p:cNvPr id="36" name="Text Placeholder 4">
            <a:extLst>
              <a:ext uri="{FF2B5EF4-FFF2-40B4-BE49-F238E27FC236}">
                <a16:creationId xmlns:a16="http://schemas.microsoft.com/office/drawing/2014/main" id="{9E437592-B551-4475-8C83-03C467B98F26}"/>
              </a:ext>
            </a:extLst>
          </p:cNvPr>
          <p:cNvSpPr>
            <a:spLocks noGrp="1"/>
          </p:cNvSpPr>
          <p:nvPr>
            <p:ph type="body" sz="quarter" idx="24"/>
          </p:nvPr>
        </p:nvSpPr>
        <p:spPr>
          <a:xfrm>
            <a:off x="685799" y="3521634"/>
            <a:ext cx="1833985" cy="1779086"/>
          </a:xfrm>
          <a:prstGeom prst="rect">
            <a:avLst/>
          </a:prstGeom>
        </p:spPr>
        <p:txBody>
          <a:bodyPr vert="horz" lIns="0"/>
          <a:lstStyle>
            <a:lvl1pPr marL="0" indent="0">
              <a:lnSpc>
                <a:spcPct val="150000"/>
              </a:lnSpc>
              <a:buNone/>
              <a:defRPr sz="1000">
                <a:solidFill>
                  <a:schemeClr val="tx1"/>
                </a:solidFill>
              </a:defRPr>
            </a:lvl1pPr>
            <a:lvl2pPr marL="457200" indent="0">
              <a:buNone/>
              <a:defRPr sz="1200">
                <a:solidFill>
                  <a:schemeClr val="tx1">
                    <a:lumMod val="75000"/>
                    <a:lumOff val="25000"/>
                  </a:schemeClr>
                </a:solidFill>
              </a:defRPr>
            </a:lvl2pPr>
            <a:lvl3pPr marL="914400" indent="0">
              <a:buNone/>
              <a:defRPr sz="1200">
                <a:solidFill>
                  <a:schemeClr val="tx1">
                    <a:lumMod val="75000"/>
                    <a:lumOff val="25000"/>
                  </a:schemeClr>
                </a:solidFill>
              </a:defRPr>
            </a:lvl3pPr>
            <a:lvl4pPr marL="1371600" indent="0">
              <a:buNone/>
              <a:defRPr sz="1200">
                <a:solidFill>
                  <a:schemeClr val="tx1">
                    <a:lumMod val="75000"/>
                    <a:lumOff val="25000"/>
                  </a:schemeClr>
                </a:solidFill>
              </a:defRPr>
            </a:lvl4pPr>
            <a:lvl5pPr marL="1828800" indent="0">
              <a:buNone/>
              <a:defRPr sz="1200">
                <a:solidFill>
                  <a:schemeClr val="tx1">
                    <a:lumMod val="75000"/>
                    <a:lumOff val="25000"/>
                  </a:schemeClr>
                </a:solidFill>
              </a:defRPr>
            </a:lvl5pPr>
          </a:lstStyle>
          <a:p>
            <a:pPr lvl="0"/>
            <a:r>
              <a:rPr lang="en-US"/>
              <a:t>Click to edit Master text styles</a:t>
            </a:r>
          </a:p>
        </p:txBody>
      </p:sp>
      <p:sp>
        <p:nvSpPr>
          <p:cNvPr id="37" name="Text Placeholder 4">
            <a:extLst>
              <a:ext uri="{FF2B5EF4-FFF2-40B4-BE49-F238E27FC236}">
                <a16:creationId xmlns:a16="http://schemas.microsoft.com/office/drawing/2014/main" id="{4D232877-89B9-4D87-8E30-D9063290938D}"/>
              </a:ext>
            </a:extLst>
          </p:cNvPr>
          <p:cNvSpPr>
            <a:spLocks noGrp="1"/>
          </p:cNvSpPr>
          <p:nvPr>
            <p:ph type="body" sz="quarter" idx="41"/>
          </p:nvPr>
        </p:nvSpPr>
        <p:spPr>
          <a:xfrm>
            <a:off x="2657852" y="3521634"/>
            <a:ext cx="1833985" cy="1779086"/>
          </a:xfrm>
          <a:prstGeom prst="rect">
            <a:avLst/>
          </a:prstGeom>
        </p:spPr>
        <p:txBody>
          <a:bodyPr vert="horz" lIns="0"/>
          <a:lstStyle>
            <a:lvl1pPr marL="0" indent="0">
              <a:lnSpc>
                <a:spcPct val="150000"/>
              </a:lnSpc>
              <a:buNone/>
              <a:defRPr sz="1000">
                <a:solidFill>
                  <a:schemeClr val="tx1"/>
                </a:solidFill>
              </a:defRPr>
            </a:lvl1pPr>
            <a:lvl2pPr marL="457200" indent="0">
              <a:buNone/>
              <a:defRPr sz="1200">
                <a:solidFill>
                  <a:schemeClr val="tx1">
                    <a:lumMod val="75000"/>
                    <a:lumOff val="25000"/>
                  </a:schemeClr>
                </a:solidFill>
              </a:defRPr>
            </a:lvl2pPr>
            <a:lvl3pPr marL="914400" indent="0">
              <a:buNone/>
              <a:defRPr sz="1200">
                <a:solidFill>
                  <a:schemeClr val="tx1">
                    <a:lumMod val="75000"/>
                    <a:lumOff val="25000"/>
                  </a:schemeClr>
                </a:solidFill>
              </a:defRPr>
            </a:lvl3pPr>
            <a:lvl4pPr marL="1371600" indent="0">
              <a:buNone/>
              <a:defRPr sz="1200">
                <a:solidFill>
                  <a:schemeClr val="tx1">
                    <a:lumMod val="75000"/>
                    <a:lumOff val="25000"/>
                  </a:schemeClr>
                </a:solidFill>
              </a:defRPr>
            </a:lvl4pPr>
            <a:lvl5pPr marL="1828800" indent="0">
              <a:buNone/>
              <a:defRPr sz="1200">
                <a:solidFill>
                  <a:schemeClr val="tx1">
                    <a:lumMod val="75000"/>
                    <a:lumOff val="25000"/>
                  </a:schemeClr>
                </a:solidFill>
              </a:defRPr>
            </a:lvl5pPr>
          </a:lstStyle>
          <a:p>
            <a:pPr lvl="0"/>
            <a:r>
              <a:rPr lang="en-US"/>
              <a:t>Click to edit Master text styles</a:t>
            </a:r>
          </a:p>
        </p:txBody>
      </p:sp>
      <p:sp>
        <p:nvSpPr>
          <p:cNvPr id="38" name="Text Placeholder 4">
            <a:extLst>
              <a:ext uri="{FF2B5EF4-FFF2-40B4-BE49-F238E27FC236}">
                <a16:creationId xmlns:a16="http://schemas.microsoft.com/office/drawing/2014/main" id="{82CE620A-C721-4938-B9AD-FE62AC41E261}"/>
              </a:ext>
            </a:extLst>
          </p:cNvPr>
          <p:cNvSpPr>
            <a:spLocks noGrp="1"/>
          </p:cNvSpPr>
          <p:nvPr>
            <p:ph type="body" sz="quarter" idx="42"/>
          </p:nvPr>
        </p:nvSpPr>
        <p:spPr>
          <a:xfrm>
            <a:off x="4629906" y="3521634"/>
            <a:ext cx="1833985" cy="1779086"/>
          </a:xfrm>
          <a:prstGeom prst="rect">
            <a:avLst/>
          </a:prstGeom>
        </p:spPr>
        <p:txBody>
          <a:bodyPr vert="horz" lIns="0"/>
          <a:lstStyle>
            <a:lvl1pPr marL="0" indent="0">
              <a:lnSpc>
                <a:spcPct val="150000"/>
              </a:lnSpc>
              <a:buNone/>
              <a:defRPr sz="1000">
                <a:solidFill>
                  <a:schemeClr val="tx1"/>
                </a:solidFill>
              </a:defRPr>
            </a:lvl1pPr>
            <a:lvl2pPr marL="457200" indent="0">
              <a:buNone/>
              <a:defRPr sz="1200">
                <a:solidFill>
                  <a:schemeClr val="tx1">
                    <a:lumMod val="75000"/>
                    <a:lumOff val="25000"/>
                  </a:schemeClr>
                </a:solidFill>
              </a:defRPr>
            </a:lvl2pPr>
            <a:lvl3pPr marL="914400" indent="0">
              <a:buNone/>
              <a:defRPr sz="1200">
                <a:solidFill>
                  <a:schemeClr val="tx1">
                    <a:lumMod val="75000"/>
                    <a:lumOff val="25000"/>
                  </a:schemeClr>
                </a:solidFill>
              </a:defRPr>
            </a:lvl3pPr>
            <a:lvl4pPr marL="1371600" indent="0">
              <a:buNone/>
              <a:defRPr sz="1200">
                <a:solidFill>
                  <a:schemeClr val="tx1">
                    <a:lumMod val="75000"/>
                    <a:lumOff val="25000"/>
                  </a:schemeClr>
                </a:solidFill>
              </a:defRPr>
            </a:lvl4pPr>
            <a:lvl5pPr marL="1828800" indent="0">
              <a:buNone/>
              <a:defRPr sz="1200">
                <a:solidFill>
                  <a:schemeClr val="tx1">
                    <a:lumMod val="75000"/>
                    <a:lumOff val="25000"/>
                  </a:schemeClr>
                </a:solidFill>
              </a:defRPr>
            </a:lvl5pPr>
          </a:lstStyle>
          <a:p>
            <a:pPr lvl="0"/>
            <a:r>
              <a:rPr lang="en-US"/>
              <a:t>Click to edit Master text styles</a:t>
            </a:r>
          </a:p>
        </p:txBody>
      </p:sp>
      <p:sp>
        <p:nvSpPr>
          <p:cNvPr id="39" name="Text Placeholder 4">
            <a:extLst>
              <a:ext uri="{FF2B5EF4-FFF2-40B4-BE49-F238E27FC236}">
                <a16:creationId xmlns:a16="http://schemas.microsoft.com/office/drawing/2014/main" id="{92AEDD1B-E9F1-4A45-8B1F-57D7EFE565A4}"/>
              </a:ext>
            </a:extLst>
          </p:cNvPr>
          <p:cNvSpPr>
            <a:spLocks noGrp="1"/>
          </p:cNvSpPr>
          <p:nvPr>
            <p:ph type="body" sz="quarter" idx="43"/>
          </p:nvPr>
        </p:nvSpPr>
        <p:spPr>
          <a:xfrm>
            <a:off x="6601958" y="3521634"/>
            <a:ext cx="1833985" cy="1779086"/>
          </a:xfrm>
          <a:prstGeom prst="rect">
            <a:avLst/>
          </a:prstGeom>
        </p:spPr>
        <p:txBody>
          <a:bodyPr vert="horz" lIns="0"/>
          <a:lstStyle>
            <a:lvl1pPr marL="0" indent="0">
              <a:lnSpc>
                <a:spcPct val="150000"/>
              </a:lnSpc>
              <a:buNone/>
              <a:defRPr sz="1000">
                <a:solidFill>
                  <a:schemeClr val="tx1"/>
                </a:solidFill>
              </a:defRPr>
            </a:lvl1pPr>
            <a:lvl2pPr marL="457200" indent="0">
              <a:buNone/>
              <a:defRPr sz="1200">
                <a:solidFill>
                  <a:schemeClr val="tx1">
                    <a:lumMod val="75000"/>
                    <a:lumOff val="25000"/>
                  </a:schemeClr>
                </a:solidFill>
              </a:defRPr>
            </a:lvl2pPr>
            <a:lvl3pPr marL="914400" indent="0">
              <a:buNone/>
              <a:defRPr sz="1200">
                <a:solidFill>
                  <a:schemeClr val="tx1">
                    <a:lumMod val="75000"/>
                    <a:lumOff val="25000"/>
                  </a:schemeClr>
                </a:solidFill>
              </a:defRPr>
            </a:lvl3pPr>
            <a:lvl4pPr marL="1371600" indent="0">
              <a:buNone/>
              <a:defRPr sz="1200">
                <a:solidFill>
                  <a:schemeClr val="tx1">
                    <a:lumMod val="75000"/>
                    <a:lumOff val="25000"/>
                  </a:schemeClr>
                </a:solidFill>
              </a:defRPr>
            </a:lvl4pPr>
            <a:lvl5pPr marL="1828800" indent="0">
              <a:buNone/>
              <a:defRPr sz="1200">
                <a:solidFill>
                  <a:schemeClr val="tx1">
                    <a:lumMod val="75000"/>
                    <a:lumOff val="25000"/>
                  </a:schemeClr>
                </a:solidFill>
              </a:defRPr>
            </a:lvl5pPr>
          </a:lstStyle>
          <a:p>
            <a:pPr lvl="0"/>
            <a:r>
              <a:rPr lang="en-US"/>
              <a:t>Click to edit Master text styles</a:t>
            </a:r>
          </a:p>
        </p:txBody>
      </p:sp>
    </p:spTree>
    <p:extLst>
      <p:ext uri="{BB962C8B-B14F-4D97-AF65-F5344CB8AC3E}">
        <p14:creationId xmlns:p14="http://schemas.microsoft.com/office/powerpoint/2010/main" val="1442654590"/>
      </p:ext>
    </p:extLst>
  </p:cSld>
  <p:clrMapOvr>
    <a:masterClrMapping/>
  </p:clrMapOvr>
  <p:hf sldNum="0" hdr="0" dt="0"/>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3 Column Section">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65772B93-1D0A-43C1-AD71-80AF9398D199}"/>
              </a:ext>
            </a:extLst>
          </p:cNvPr>
          <p:cNvSpPr/>
          <p:nvPr/>
        </p:nvSpPr>
        <p:spPr>
          <a:xfrm flipV="1">
            <a:off x="0" y="1"/>
            <a:ext cx="8598994" cy="270998"/>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8" name="Text Placeholder 10">
            <a:extLst>
              <a:ext uri="{FF2B5EF4-FFF2-40B4-BE49-F238E27FC236}">
                <a16:creationId xmlns:a16="http://schemas.microsoft.com/office/drawing/2014/main" id="{F89E9B1C-0E10-4331-BD1F-33E6D7657910}"/>
              </a:ext>
            </a:extLst>
          </p:cNvPr>
          <p:cNvSpPr>
            <a:spLocks noGrp="1"/>
          </p:cNvSpPr>
          <p:nvPr>
            <p:ph type="body" sz="quarter" idx="20"/>
          </p:nvPr>
        </p:nvSpPr>
        <p:spPr>
          <a:xfrm>
            <a:off x="3305611" y="3173758"/>
            <a:ext cx="2290147" cy="314897"/>
          </a:xfrm>
          <a:prstGeom prst="rect">
            <a:avLst/>
          </a:prstGeom>
        </p:spPr>
        <p:txBody>
          <a:bodyPr vert="horz"/>
          <a:lstStyle>
            <a:lvl1pPr marL="0" indent="0" algn="ctr">
              <a:buFontTx/>
              <a:buNone/>
              <a:defRPr sz="1400" b="0" cap="all" baseline="0">
                <a:solidFill>
                  <a:schemeClr val="tx1"/>
                </a:solidFill>
                <a:latin typeface="+mn-lt"/>
                <a:cs typeface="Sarabun Bold"/>
              </a:defRPr>
            </a:lvl1pPr>
            <a:lvl2pPr marL="457200" indent="0">
              <a:buFontTx/>
              <a:buNone/>
              <a:defRPr sz="1400">
                <a:solidFill>
                  <a:schemeClr val="tx1"/>
                </a:solidFill>
                <a:latin typeface="Sarabun Bold"/>
                <a:cs typeface="Sarabun Bold"/>
              </a:defRPr>
            </a:lvl2pPr>
            <a:lvl3pPr marL="914400" indent="0">
              <a:buFontTx/>
              <a:buNone/>
              <a:defRPr sz="1400">
                <a:solidFill>
                  <a:schemeClr val="tx1"/>
                </a:solidFill>
                <a:latin typeface="Sarabun Bold"/>
                <a:cs typeface="Sarabun Bold"/>
              </a:defRPr>
            </a:lvl3pPr>
            <a:lvl4pPr marL="1371600" indent="0">
              <a:buFontTx/>
              <a:buNone/>
              <a:defRPr sz="1400">
                <a:solidFill>
                  <a:schemeClr val="tx1"/>
                </a:solidFill>
                <a:latin typeface="Sarabun Bold"/>
                <a:cs typeface="Sarabun Bold"/>
              </a:defRPr>
            </a:lvl4pPr>
            <a:lvl5pPr marL="1828800" indent="0">
              <a:buFontTx/>
              <a:buNone/>
              <a:defRPr sz="1400">
                <a:solidFill>
                  <a:schemeClr val="tx1"/>
                </a:solidFill>
                <a:latin typeface="Sarabun Bold"/>
                <a:cs typeface="Sarabun Bold"/>
              </a:defRPr>
            </a:lvl5pPr>
          </a:lstStyle>
          <a:p>
            <a:pPr lvl="0"/>
            <a:r>
              <a:rPr lang="en-US"/>
              <a:t>Click to edit Master text styles</a:t>
            </a:r>
          </a:p>
        </p:txBody>
      </p:sp>
      <p:sp>
        <p:nvSpPr>
          <p:cNvPr id="9" name="Text Placeholder 10">
            <a:extLst>
              <a:ext uri="{FF2B5EF4-FFF2-40B4-BE49-F238E27FC236}">
                <a16:creationId xmlns:a16="http://schemas.microsoft.com/office/drawing/2014/main" id="{11A5F1B5-7268-4454-88BB-4F8F6AD01725}"/>
              </a:ext>
            </a:extLst>
          </p:cNvPr>
          <p:cNvSpPr>
            <a:spLocks noGrp="1"/>
          </p:cNvSpPr>
          <p:nvPr>
            <p:ph type="body" sz="quarter" idx="28"/>
          </p:nvPr>
        </p:nvSpPr>
        <p:spPr>
          <a:xfrm>
            <a:off x="3305611" y="2068686"/>
            <a:ext cx="2290147" cy="777896"/>
          </a:xfrm>
          <a:prstGeom prst="rect">
            <a:avLst/>
          </a:prstGeom>
        </p:spPr>
        <p:txBody>
          <a:bodyPr vert="horz"/>
          <a:lstStyle>
            <a:lvl1pPr marL="0" indent="0" algn="ctr">
              <a:buFontTx/>
              <a:buNone/>
              <a:defRPr sz="4000" baseline="0">
                <a:solidFill>
                  <a:schemeClr val="tx1"/>
                </a:solidFill>
                <a:latin typeface="Garamond" panose="02020404030301010803" pitchFamily="18" charset="0"/>
                <a:cs typeface="Garamond" panose="02020404030301010803" pitchFamily="18" charset="0"/>
              </a:defRPr>
            </a:lvl1pPr>
            <a:lvl2pPr marL="457200" indent="0">
              <a:buFontTx/>
              <a:buNone/>
              <a:defRPr sz="1400">
                <a:solidFill>
                  <a:schemeClr val="tx1"/>
                </a:solidFill>
                <a:latin typeface="Sarabun Bold"/>
                <a:cs typeface="Sarabun Bold"/>
              </a:defRPr>
            </a:lvl2pPr>
            <a:lvl3pPr marL="914400" indent="0">
              <a:buFontTx/>
              <a:buNone/>
              <a:defRPr sz="1400">
                <a:solidFill>
                  <a:schemeClr val="tx1"/>
                </a:solidFill>
                <a:latin typeface="Sarabun Bold"/>
                <a:cs typeface="Sarabun Bold"/>
              </a:defRPr>
            </a:lvl3pPr>
            <a:lvl4pPr marL="1371600" indent="0">
              <a:buFontTx/>
              <a:buNone/>
              <a:defRPr sz="1400">
                <a:solidFill>
                  <a:schemeClr val="tx1"/>
                </a:solidFill>
                <a:latin typeface="Sarabun Bold"/>
                <a:cs typeface="Sarabun Bold"/>
              </a:defRPr>
            </a:lvl4pPr>
            <a:lvl5pPr marL="1828800" indent="0">
              <a:buFontTx/>
              <a:buNone/>
              <a:defRPr sz="1400">
                <a:solidFill>
                  <a:schemeClr val="tx1"/>
                </a:solidFill>
                <a:latin typeface="Sarabun Bold"/>
                <a:cs typeface="Sarabun Bold"/>
              </a:defRPr>
            </a:lvl5pPr>
          </a:lstStyle>
          <a:p>
            <a:pPr lvl="0"/>
            <a:r>
              <a:rPr lang="en-US"/>
              <a:t>Click to edit Master text styles</a:t>
            </a:r>
          </a:p>
        </p:txBody>
      </p:sp>
      <p:cxnSp>
        <p:nvCxnSpPr>
          <p:cNvPr id="10" name="Straight Connector 9">
            <a:extLst>
              <a:ext uri="{FF2B5EF4-FFF2-40B4-BE49-F238E27FC236}">
                <a16:creationId xmlns:a16="http://schemas.microsoft.com/office/drawing/2014/main" id="{268B7CE0-9277-471B-AE20-3AFD2182F9D4}"/>
              </a:ext>
            </a:extLst>
          </p:cNvPr>
          <p:cNvCxnSpPr/>
          <p:nvPr/>
        </p:nvCxnSpPr>
        <p:spPr>
          <a:xfrm>
            <a:off x="4336124" y="2869648"/>
            <a:ext cx="232229" cy="0"/>
          </a:xfrm>
          <a:prstGeom prst="line">
            <a:avLst/>
          </a:prstGeom>
          <a:ln w="31750">
            <a:solidFill>
              <a:schemeClr val="accent1"/>
            </a:solidFill>
          </a:ln>
          <a:effectLst/>
        </p:spPr>
        <p:style>
          <a:lnRef idx="2">
            <a:schemeClr val="accent1"/>
          </a:lnRef>
          <a:fillRef idx="0">
            <a:schemeClr val="accent1"/>
          </a:fillRef>
          <a:effectRef idx="1">
            <a:schemeClr val="accent1"/>
          </a:effectRef>
          <a:fontRef idx="minor">
            <a:schemeClr val="tx1"/>
          </a:fontRef>
        </p:style>
      </p:cxnSp>
      <p:sp>
        <p:nvSpPr>
          <p:cNvPr id="11" name="Text Placeholder 10">
            <a:extLst>
              <a:ext uri="{FF2B5EF4-FFF2-40B4-BE49-F238E27FC236}">
                <a16:creationId xmlns:a16="http://schemas.microsoft.com/office/drawing/2014/main" id="{8EE05583-2642-4D2F-B8AF-257FD50F7D81}"/>
              </a:ext>
            </a:extLst>
          </p:cNvPr>
          <p:cNvSpPr>
            <a:spLocks noGrp="1"/>
          </p:cNvSpPr>
          <p:nvPr>
            <p:ph type="body" sz="quarter" idx="29"/>
          </p:nvPr>
        </p:nvSpPr>
        <p:spPr>
          <a:xfrm>
            <a:off x="685802" y="3173759"/>
            <a:ext cx="2290147" cy="314896"/>
          </a:xfrm>
          <a:prstGeom prst="rect">
            <a:avLst/>
          </a:prstGeom>
        </p:spPr>
        <p:txBody>
          <a:bodyPr vert="horz"/>
          <a:lstStyle>
            <a:lvl1pPr marL="0" indent="0" algn="ctr">
              <a:buFontTx/>
              <a:buNone/>
              <a:defRPr sz="1400" b="0" cap="all" baseline="0">
                <a:solidFill>
                  <a:schemeClr val="tx1"/>
                </a:solidFill>
                <a:latin typeface="+mn-lt"/>
                <a:cs typeface="Sarabun Bold"/>
              </a:defRPr>
            </a:lvl1pPr>
            <a:lvl2pPr marL="457200" indent="0">
              <a:buFontTx/>
              <a:buNone/>
              <a:defRPr sz="1400">
                <a:solidFill>
                  <a:schemeClr val="tx1"/>
                </a:solidFill>
                <a:latin typeface="Sarabun Bold"/>
                <a:cs typeface="Sarabun Bold"/>
              </a:defRPr>
            </a:lvl2pPr>
            <a:lvl3pPr marL="914400" indent="0">
              <a:buFontTx/>
              <a:buNone/>
              <a:defRPr sz="1400">
                <a:solidFill>
                  <a:schemeClr val="tx1"/>
                </a:solidFill>
                <a:latin typeface="Sarabun Bold"/>
                <a:cs typeface="Sarabun Bold"/>
              </a:defRPr>
            </a:lvl3pPr>
            <a:lvl4pPr marL="1371600" indent="0">
              <a:buFontTx/>
              <a:buNone/>
              <a:defRPr sz="1400">
                <a:solidFill>
                  <a:schemeClr val="tx1"/>
                </a:solidFill>
                <a:latin typeface="Sarabun Bold"/>
                <a:cs typeface="Sarabun Bold"/>
              </a:defRPr>
            </a:lvl4pPr>
            <a:lvl5pPr marL="1828800" indent="0">
              <a:buFontTx/>
              <a:buNone/>
              <a:defRPr sz="1400">
                <a:solidFill>
                  <a:schemeClr val="tx1"/>
                </a:solidFill>
                <a:latin typeface="Sarabun Bold"/>
                <a:cs typeface="Sarabun Bold"/>
              </a:defRPr>
            </a:lvl5pPr>
          </a:lstStyle>
          <a:p>
            <a:pPr lvl="0"/>
            <a:r>
              <a:rPr lang="en-US"/>
              <a:t>Click to edit Master text styles</a:t>
            </a:r>
          </a:p>
        </p:txBody>
      </p:sp>
      <p:sp>
        <p:nvSpPr>
          <p:cNvPr id="15" name="Text Placeholder 10">
            <a:extLst>
              <a:ext uri="{FF2B5EF4-FFF2-40B4-BE49-F238E27FC236}">
                <a16:creationId xmlns:a16="http://schemas.microsoft.com/office/drawing/2014/main" id="{BFEB474E-8B79-42AD-9C2D-777C3FBE266A}"/>
              </a:ext>
            </a:extLst>
          </p:cNvPr>
          <p:cNvSpPr>
            <a:spLocks noGrp="1"/>
          </p:cNvSpPr>
          <p:nvPr>
            <p:ph type="body" sz="quarter" idx="31"/>
          </p:nvPr>
        </p:nvSpPr>
        <p:spPr>
          <a:xfrm>
            <a:off x="685802" y="2068685"/>
            <a:ext cx="2290147" cy="777896"/>
          </a:xfrm>
          <a:prstGeom prst="rect">
            <a:avLst/>
          </a:prstGeom>
        </p:spPr>
        <p:txBody>
          <a:bodyPr vert="horz"/>
          <a:lstStyle>
            <a:lvl1pPr marL="0" indent="0" algn="ctr">
              <a:buFontTx/>
              <a:buNone/>
              <a:defRPr sz="4000" baseline="0">
                <a:solidFill>
                  <a:schemeClr val="tx1"/>
                </a:solidFill>
                <a:latin typeface="Garamond" panose="02020404030301010803" pitchFamily="18" charset="0"/>
                <a:cs typeface="Garamond" panose="02020404030301010803" pitchFamily="18" charset="0"/>
              </a:defRPr>
            </a:lvl1pPr>
            <a:lvl2pPr marL="457200" indent="0">
              <a:buFontTx/>
              <a:buNone/>
              <a:defRPr sz="1400">
                <a:solidFill>
                  <a:schemeClr val="tx1"/>
                </a:solidFill>
                <a:latin typeface="Sarabun Bold"/>
                <a:cs typeface="Sarabun Bold"/>
              </a:defRPr>
            </a:lvl2pPr>
            <a:lvl3pPr marL="914400" indent="0">
              <a:buFontTx/>
              <a:buNone/>
              <a:defRPr sz="1400">
                <a:solidFill>
                  <a:schemeClr val="tx1"/>
                </a:solidFill>
                <a:latin typeface="Sarabun Bold"/>
                <a:cs typeface="Sarabun Bold"/>
              </a:defRPr>
            </a:lvl3pPr>
            <a:lvl4pPr marL="1371600" indent="0">
              <a:buFontTx/>
              <a:buNone/>
              <a:defRPr sz="1400">
                <a:solidFill>
                  <a:schemeClr val="tx1"/>
                </a:solidFill>
                <a:latin typeface="Sarabun Bold"/>
                <a:cs typeface="Sarabun Bold"/>
              </a:defRPr>
            </a:lvl4pPr>
            <a:lvl5pPr marL="1828800" indent="0">
              <a:buFontTx/>
              <a:buNone/>
              <a:defRPr sz="1400">
                <a:solidFill>
                  <a:schemeClr val="tx1"/>
                </a:solidFill>
                <a:latin typeface="Sarabun Bold"/>
                <a:cs typeface="Sarabun Bold"/>
              </a:defRPr>
            </a:lvl5pPr>
          </a:lstStyle>
          <a:p>
            <a:pPr lvl="0"/>
            <a:r>
              <a:rPr lang="en-US"/>
              <a:t>Click to edit Master text styles</a:t>
            </a:r>
          </a:p>
        </p:txBody>
      </p:sp>
      <p:cxnSp>
        <p:nvCxnSpPr>
          <p:cNvPr id="16" name="Straight Connector 15">
            <a:extLst>
              <a:ext uri="{FF2B5EF4-FFF2-40B4-BE49-F238E27FC236}">
                <a16:creationId xmlns:a16="http://schemas.microsoft.com/office/drawing/2014/main" id="{E0DBA452-2B96-4C22-A128-183AF0E339F4}"/>
              </a:ext>
            </a:extLst>
          </p:cNvPr>
          <p:cNvCxnSpPr/>
          <p:nvPr/>
        </p:nvCxnSpPr>
        <p:spPr>
          <a:xfrm>
            <a:off x="1716315" y="2869648"/>
            <a:ext cx="232229" cy="0"/>
          </a:xfrm>
          <a:prstGeom prst="line">
            <a:avLst/>
          </a:prstGeom>
          <a:ln w="31750">
            <a:solidFill>
              <a:schemeClr val="accent1"/>
            </a:solidFill>
          </a:ln>
          <a:effectLst/>
        </p:spPr>
        <p:style>
          <a:lnRef idx="2">
            <a:schemeClr val="accent1"/>
          </a:lnRef>
          <a:fillRef idx="0">
            <a:schemeClr val="accent1"/>
          </a:fillRef>
          <a:effectRef idx="1">
            <a:schemeClr val="accent1"/>
          </a:effectRef>
          <a:fontRef idx="minor">
            <a:schemeClr val="tx1"/>
          </a:fontRef>
        </p:style>
      </p:cxnSp>
      <p:sp>
        <p:nvSpPr>
          <p:cNvPr id="19" name="Text Placeholder 10">
            <a:extLst>
              <a:ext uri="{FF2B5EF4-FFF2-40B4-BE49-F238E27FC236}">
                <a16:creationId xmlns:a16="http://schemas.microsoft.com/office/drawing/2014/main" id="{2C328607-032B-4A91-8ED0-BDF0D4E54609}"/>
              </a:ext>
            </a:extLst>
          </p:cNvPr>
          <p:cNvSpPr>
            <a:spLocks noGrp="1"/>
          </p:cNvSpPr>
          <p:nvPr>
            <p:ph type="body" sz="quarter" idx="32"/>
          </p:nvPr>
        </p:nvSpPr>
        <p:spPr>
          <a:xfrm>
            <a:off x="5912978" y="3173758"/>
            <a:ext cx="2290147" cy="314897"/>
          </a:xfrm>
          <a:prstGeom prst="rect">
            <a:avLst/>
          </a:prstGeom>
        </p:spPr>
        <p:txBody>
          <a:bodyPr vert="horz"/>
          <a:lstStyle>
            <a:lvl1pPr marL="0" indent="0" algn="ctr">
              <a:buFontTx/>
              <a:buNone/>
              <a:defRPr sz="1400" b="0" cap="all" baseline="0">
                <a:solidFill>
                  <a:schemeClr val="tx1"/>
                </a:solidFill>
                <a:latin typeface="+mn-lt"/>
                <a:cs typeface="Sarabun Bold"/>
              </a:defRPr>
            </a:lvl1pPr>
            <a:lvl2pPr marL="457200" indent="0">
              <a:buFontTx/>
              <a:buNone/>
              <a:defRPr sz="1400">
                <a:solidFill>
                  <a:schemeClr val="tx1"/>
                </a:solidFill>
                <a:latin typeface="Sarabun Bold"/>
                <a:cs typeface="Sarabun Bold"/>
              </a:defRPr>
            </a:lvl2pPr>
            <a:lvl3pPr marL="914400" indent="0">
              <a:buFontTx/>
              <a:buNone/>
              <a:defRPr sz="1400">
                <a:solidFill>
                  <a:schemeClr val="tx1"/>
                </a:solidFill>
                <a:latin typeface="Sarabun Bold"/>
                <a:cs typeface="Sarabun Bold"/>
              </a:defRPr>
            </a:lvl3pPr>
            <a:lvl4pPr marL="1371600" indent="0">
              <a:buFontTx/>
              <a:buNone/>
              <a:defRPr sz="1400">
                <a:solidFill>
                  <a:schemeClr val="tx1"/>
                </a:solidFill>
                <a:latin typeface="Sarabun Bold"/>
                <a:cs typeface="Sarabun Bold"/>
              </a:defRPr>
            </a:lvl4pPr>
            <a:lvl5pPr marL="1828800" indent="0">
              <a:buFontTx/>
              <a:buNone/>
              <a:defRPr sz="1400">
                <a:solidFill>
                  <a:schemeClr val="tx1"/>
                </a:solidFill>
                <a:latin typeface="Sarabun Bold"/>
                <a:cs typeface="Sarabun Bold"/>
              </a:defRPr>
            </a:lvl5pPr>
          </a:lstStyle>
          <a:p>
            <a:pPr lvl="0"/>
            <a:r>
              <a:rPr lang="en-US"/>
              <a:t>Click to edit Master text styles</a:t>
            </a:r>
          </a:p>
        </p:txBody>
      </p:sp>
      <p:sp>
        <p:nvSpPr>
          <p:cNvPr id="20" name="Text Placeholder 10">
            <a:extLst>
              <a:ext uri="{FF2B5EF4-FFF2-40B4-BE49-F238E27FC236}">
                <a16:creationId xmlns:a16="http://schemas.microsoft.com/office/drawing/2014/main" id="{5579EF95-798E-486B-B7D5-EFFA0EB1BB27}"/>
              </a:ext>
            </a:extLst>
          </p:cNvPr>
          <p:cNvSpPr>
            <a:spLocks noGrp="1"/>
          </p:cNvSpPr>
          <p:nvPr>
            <p:ph type="body" sz="quarter" idx="34"/>
          </p:nvPr>
        </p:nvSpPr>
        <p:spPr>
          <a:xfrm>
            <a:off x="5912978" y="2068685"/>
            <a:ext cx="2290147" cy="777897"/>
          </a:xfrm>
          <a:prstGeom prst="rect">
            <a:avLst/>
          </a:prstGeom>
        </p:spPr>
        <p:txBody>
          <a:bodyPr vert="horz"/>
          <a:lstStyle>
            <a:lvl1pPr marL="0" indent="0" algn="ctr">
              <a:buFontTx/>
              <a:buNone/>
              <a:defRPr sz="4000" baseline="0">
                <a:solidFill>
                  <a:schemeClr val="tx1"/>
                </a:solidFill>
                <a:latin typeface="Garamond" panose="02020404030301010803" pitchFamily="18" charset="0"/>
                <a:cs typeface="Garamond" panose="02020404030301010803" pitchFamily="18" charset="0"/>
              </a:defRPr>
            </a:lvl1pPr>
            <a:lvl2pPr marL="457200" indent="0">
              <a:buFontTx/>
              <a:buNone/>
              <a:defRPr sz="1400">
                <a:solidFill>
                  <a:schemeClr val="tx1"/>
                </a:solidFill>
                <a:latin typeface="Sarabun Bold"/>
                <a:cs typeface="Sarabun Bold"/>
              </a:defRPr>
            </a:lvl2pPr>
            <a:lvl3pPr marL="914400" indent="0">
              <a:buFontTx/>
              <a:buNone/>
              <a:defRPr sz="1400">
                <a:solidFill>
                  <a:schemeClr val="tx1"/>
                </a:solidFill>
                <a:latin typeface="Sarabun Bold"/>
                <a:cs typeface="Sarabun Bold"/>
              </a:defRPr>
            </a:lvl3pPr>
            <a:lvl4pPr marL="1371600" indent="0">
              <a:buFontTx/>
              <a:buNone/>
              <a:defRPr sz="1400">
                <a:solidFill>
                  <a:schemeClr val="tx1"/>
                </a:solidFill>
                <a:latin typeface="Sarabun Bold"/>
                <a:cs typeface="Sarabun Bold"/>
              </a:defRPr>
            </a:lvl4pPr>
            <a:lvl5pPr marL="1828800" indent="0">
              <a:buFontTx/>
              <a:buNone/>
              <a:defRPr sz="1400">
                <a:solidFill>
                  <a:schemeClr val="tx1"/>
                </a:solidFill>
                <a:latin typeface="Sarabun Bold"/>
                <a:cs typeface="Sarabun Bold"/>
              </a:defRPr>
            </a:lvl5pPr>
          </a:lstStyle>
          <a:p>
            <a:pPr lvl="0"/>
            <a:r>
              <a:rPr lang="en-US"/>
              <a:t>Click to edit Master text styles</a:t>
            </a:r>
          </a:p>
        </p:txBody>
      </p:sp>
      <p:cxnSp>
        <p:nvCxnSpPr>
          <p:cNvPr id="21" name="Straight Connector 20">
            <a:extLst>
              <a:ext uri="{FF2B5EF4-FFF2-40B4-BE49-F238E27FC236}">
                <a16:creationId xmlns:a16="http://schemas.microsoft.com/office/drawing/2014/main" id="{574FCA49-C7E2-46E4-93FE-8CA9119F71D0}"/>
              </a:ext>
            </a:extLst>
          </p:cNvPr>
          <p:cNvCxnSpPr/>
          <p:nvPr/>
        </p:nvCxnSpPr>
        <p:spPr>
          <a:xfrm>
            <a:off x="6943491" y="2869648"/>
            <a:ext cx="232229" cy="0"/>
          </a:xfrm>
          <a:prstGeom prst="line">
            <a:avLst/>
          </a:prstGeom>
          <a:ln w="31750">
            <a:solidFill>
              <a:schemeClr val="accent1"/>
            </a:solidFill>
          </a:ln>
          <a:effectLst/>
        </p:spPr>
        <p:style>
          <a:lnRef idx="2">
            <a:schemeClr val="accent1"/>
          </a:lnRef>
          <a:fillRef idx="0">
            <a:schemeClr val="accent1"/>
          </a:fillRef>
          <a:effectRef idx="1">
            <a:schemeClr val="accent1"/>
          </a:effectRef>
          <a:fontRef idx="minor">
            <a:schemeClr val="tx1"/>
          </a:fontRef>
        </p:style>
      </p:cxnSp>
      <p:sp>
        <p:nvSpPr>
          <p:cNvPr id="22" name="Text Placeholder 4">
            <a:extLst>
              <a:ext uri="{FF2B5EF4-FFF2-40B4-BE49-F238E27FC236}">
                <a16:creationId xmlns:a16="http://schemas.microsoft.com/office/drawing/2014/main" id="{5F260F19-B2FD-49D1-B5BD-1A2AEF36AB4C}"/>
              </a:ext>
            </a:extLst>
          </p:cNvPr>
          <p:cNvSpPr>
            <a:spLocks noGrp="1"/>
          </p:cNvSpPr>
          <p:nvPr>
            <p:ph type="body" sz="quarter" idx="24"/>
          </p:nvPr>
        </p:nvSpPr>
        <p:spPr>
          <a:xfrm>
            <a:off x="685800" y="3488655"/>
            <a:ext cx="2290149" cy="1779086"/>
          </a:xfrm>
          <a:prstGeom prst="rect">
            <a:avLst/>
          </a:prstGeom>
        </p:spPr>
        <p:txBody>
          <a:bodyPr vert="horz" lIns="0"/>
          <a:lstStyle>
            <a:lvl1pPr marL="0" indent="0" algn="ctr">
              <a:lnSpc>
                <a:spcPct val="150000"/>
              </a:lnSpc>
              <a:buNone/>
              <a:defRPr sz="1000">
                <a:solidFill>
                  <a:schemeClr val="tx1"/>
                </a:solidFill>
              </a:defRPr>
            </a:lvl1pPr>
            <a:lvl2pPr marL="457200" indent="0">
              <a:buNone/>
              <a:defRPr sz="1200">
                <a:solidFill>
                  <a:schemeClr val="tx1">
                    <a:lumMod val="75000"/>
                    <a:lumOff val="25000"/>
                  </a:schemeClr>
                </a:solidFill>
              </a:defRPr>
            </a:lvl2pPr>
            <a:lvl3pPr marL="914400" indent="0">
              <a:buNone/>
              <a:defRPr sz="1200">
                <a:solidFill>
                  <a:schemeClr val="tx1">
                    <a:lumMod val="75000"/>
                    <a:lumOff val="25000"/>
                  </a:schemeClr>
                </a:solidFill>
              </a:defRPr>
            </a:lvl3pPr>
            <a:lvl4pPr marL="1371600" indent="0">
              <a:buNone/>
              <a:defRPr sz="1200">
                <a:solidFill>
                  <a:schemeClr val="tx1">
                    <a:lumMod val="75000"/>
                    <a:lumOff val="25000"/>
                  </a:schemeClr>
                </a:solidFill>
              </a:defRPr>
            </a:lvl4pPr>
            <a:lvl5pPr marL="1828800" indent="0">
              <a:buNone/>
              <a:defRPr sz="1200">
                <a:solidFill>
                  <a:schemeClr val="tx1">
                    <a:lumMod val="75000"/>
                    <a:lumOff val="25000"/>
                  </a:schemeClr>
                </a:solidFill>
              </a:defRPr>
            </a:lvl5pPr>
          </a:lstStyle>
          <a:p>
            <a:pPr lvl="0"/>
            <a:r>
              <a:rPr lang="en-US"/>
              <a:t>Click to edit Master text styles</a:t>
            </a:r>
          </a:p>
        </p:txBody>
      </p:sp>
      <p:sp>
        <p:nvSpPr>
          <p:cNvPr id="23" name="Text Placeholder 4">
            <a:extLst>
              <a:ext uri="{FF2B5EF4-FFF2-40B4-BE49-F238E27FC236}">
                <a16:creationId xmlns:a16="http://schemas.microsoft.com/office/drawing/2014/main" id="{8C3F5C17-9C35-43C0-A3C0-AA2C123A0365}"/>
              </a:ext>
            </a:extLst>
          </p:cNvPr>
          <p:cNvSpPr>
            <a:spLocks noGrp="1"/>
          </p:cNvSpPr>
          <p:nvPr>
            <p:ph type="body" sz="quarter" idx="35"/>
          </p:nvPr>
        </p:nvSpPr>
        <p:spPr>
          <a:xfrm>
            <a:off x="3305609" y="3488655"/>
            <a:ext cx="2290149" cy="1779086"/>
          </a:xfrm>
          <a:prstGeom prst="rect">
            <a:avLst/>
          </a:prstGeom>
        </p:spPr>
        <p:txBody>
          <a:bodyPr vert="horz" lIns="0"/>
          <a:lstStyle>
            <a:lvl1pPr marL="0" indent="0" algn="ctr">
              <a:lnSpc>
                <a:spcPct val="150000"/>
              </a:lnSpc>
              <a:buNone/>
              <a:defRPr sz="1000">
                <a:solidFill>
                  <a:schemeClr val="tx1"/>
                </a:solidFill>
              </a:defRPr>
            </a:lvl1pPr>
            <a:lvl2pPr marL="457200" indent="0">
              <a:buNone/>
              <a:defRPr sz="1200">
                <a:solidFill>
                  <a:schemeClr val="tx1">
                    <a:lumMod val="75000"/>
                    <a:lumOff val="25000"/>
                  </a:schemeClr>
                </a:solidFill>
              </a:defRPr>
            </a:lvl2pPr>
            <a:lvl3pPr marL="914400" indent="0">
              <a:buNone/>
              <a:defRPr sz="1200">
                <a:solidFill>
                  <a:schemeClr val="tx1">
                    <a:lumMod val="75000"/>
                    <a:lumOff val="25000"/>
                  </a:schemeClr>
                </a:solidFill>
              </a:defRPr>
            </a:lvl3pPr>
            <a:lvl4pPr marL="1371600" indent="0">
              <a:buNone/>
              <a:defRPr sz="1200">
                <a:solidFill>
                  <a:schemeClr val="tx1">
                    <a:lumMod val="75000"/>
                    <a:lumOff val="25000"/>
                  </a:schemeClr>
                </a:solidFill>
              </a:defRPr>
            </a:lvl4pPr>
            <a:lvl5pPr marL="1828800" indent="0">
              <a:buNone/>
              <a:defRPr sz="1200">
                <a:solidFill>
                  <a:schemeClr val="tx1">
                    <a:lumMod val="75000"/>
                    <a:lumOff val="25000"/>
                  </a:schemeClr>
                </a:solidFill>
              </a:defRPr>
            </a:lvl5pPr>
          </a:lstStyle>
          <a:p>
            <a:pPr lvl="0"/>
            <a:r>
              <a:rPr lang="en-US"/>
              <a:t>Click to edit Master text styles</a:t>
            </a:r>
          </a:p>
        </p:txBody>
      </p:sp>
      <p:sp>
        <p:nvSpPr>
          <p:cNvPr id="24" name="Text Placeholder 4">
            <a:extLst>
              <a:ext uri="{FF2B5EF4-FFF2-40B4-BE49-F238E27FC236}">
                <a16:creationId xmlns:a16="http://schemas.microsoft.com/office/drawing/2014/main" id="{6D879570-A69F-4507-843D-54CEADEC9F5A}"/>
              </a:ext>
            </a:extLst>
          </p:cNvPr>
          <p:cNvSpPr>
            <a:spLocks noGrp="1"/>
          </p:cNvSpPr>
          <p:nvPr>
            <p:ph type="body" sz="quarter" idx="36"/>
          </p:nvPr>
        </p:nvSpPr>
        <p:spPr>
          <a:xfrm>
            <a:off x="5912975" y="3488655"/>
            <a:ext cx="2290149" cy="1779086"/>
          </a:xfrm>
          <a:prstGeom prst="rect">
            <a:avLst/>
          </a:prstGeom>
        </p:spPr>
        <p:txBody>
          <a:bodyPr vert="horz" lIns="0"/>
          <a:lstStyle>
            <a:lvl1pPr marL="0" indent="0" algn="ctr">
              <a:lnSpc>
                <a:spcPct val="150000"/>
              </a:lnSpc>
              <a:buNone/>
              <a:defRPr sz="1000">
                <a:solidFill>
                  <a:schemeClr val="tx1"/>
                </a:solidFill>
              </a:defRPr>
            </a:lvl1pPr>
            <a:lvl2pPr marL="457200" indent="0">
              <a:buNone/>
              <a:defRPr sz="1200">
                <a:solidFill>
                  <a:schemeClr val="tx1">
                    <a:lumMod val="75000"/>
                    <a:lumOff val="25000"/>
                  </a:schemeClr>
                </a:solidFill>
              </a:defRPr>
            </a:lvl2pPr>
            <a:lvl3pPr marL="914400" indent="0">
              <a:buNone/>
              <a:defRPr sz="1200">
                <a:solidFill>
                  <a:schemeClr val="tx1">
                    <a:lumMod val="75000"/>
                    <a:lumOff val="25000"/>
                  </a:schemeClr>
                </a:solidFill>
              </a:defRPr>
            </a:lvl3pPr>
            <a:lvl4pPr marL="1371600" indent="0">
              <a:buNone/>
              <a:defRPr sz="1200">
                <a:solidFill>
                  <a:schemeClr val="tx1">
                    <a:lumMod val="75000"/>
                    <a:lumOff val="25000"/>
                  </a:schemeClr>
                </a:solidFill>
              </a:defRPr>
            </a:lvl4pPr>
            <a:lvl5pPr marL="1828800" indent="0">
              <a:buNone/>
              <a:defRPr sz="1200">
                <a:solidFill>
                  <a:schemeClr val="tx1">
                    <a:lumMod val="75000"/>
                    <a:lumOff val="25000"/>
                  </a:schemeClr>
                </a:solidFill>
              </a:defRPr>
            </a:lvl5pPr>
          </a:lstStyle>
          <a:p>
            <a:pPr lvl="0"/>
            <a:r>
              <a:rPr lang="en-US"/>
              <a:t>Click to edit Master text styles</a:t>
            </a:r>
          </a:p>
        </p:txBody>
      </p:sp>
      <p:sp>
        <p:nvSpPr>
          <p:cNvPr id="25" name="Title 1">
            <a:extLst>
              <a:ext uri="{FF2B5EF4-FFF2-40B4-BE49-F238E27FC236}">
                <a16:creationId xmlns:a16="http://schemas.microsoft.com/office/drawing/2014/main" id="{53C6ED26-0A11-4E1F-ADC5-A9D2E08CC19B}"/>
              </a:ext>
            </a:extLst>
          </p:cNvPr>
          <p:cNvSpPr>
            <a:spLocks noGrp="1"/>
          </p:cNvSpPr>
          <p:nvPr>
            <p:ph type="title" hasCustomPrompt="1"/>
          </p:nvPr>
        </p:nvSpPr>
        <p:spPr>
          <a:xfrm>
            <a:off x="685800" y="685801"/>
            <a:ext cx="7699248" cy="1024128"/>
          </a:xfrm>
          <a:prstGeom prst="rect">
            <a:avLst/>
          </a:prstGeom>
        </p:spPr>
        <p:txBody>
          <a:bodyPr lIns="0" anchor="b" anchorCtr="0"/>
          <a:lstStyle>
            <a:lvl1pPr algn="l">
              <a:defRPr sz="4000" i="1">
                <a:solidFill>
                  <a:schemeClr val="tx1"/>
                </a:solidFill>
                <a:latin typeface="Garamond" panose="02020404030301010803" pitchFamily="18" charset="0"/>
              </a:defRPr>
            </a:lvl1pPr>
          </a:lstStyle>
          <a:p>
            <a:r>
              <a:rPr lang="en-US" dirty="0"/>
              <a:t>Click to add slide header</a:t>
            </a:r>
          </a:p>
        </p:txBody>
      </p:sp>
    </p:spTree>
    <p:extLst>
      <p:ext uri="{BB962C8B-B14F-4D97-AF65-F5344CB8AC3E}">
        <p14:creationId xmlns:p14="http://schemas.microsoft.com/office/powerpoint/2010/main" val="3665555114"/>
      </p:ext>
    </p:extLst>
  </p:cSld>
  <p:clrMapOvr>
    <a:masterClrMapping/>
  </p:clrMapOvr>
  <p:hf sldNum="0" hdr="0" dt="0"/>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p:cSld name="Black Cover option 2">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7CEF8038-9891-4E73-98EB-77B023B7363D}"/>
              </a:ext>
            </a:extLst>
          </p:cNvPr>
          <p:cNvSpPr/>
          <p:nvPr/>
        </p:nvSpPr>
        <p:spPr>
          <a:xfrm>
            <a:off x="0" y="0"/>
            <a:ext cx="9144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itle 1">
            <a:extLst>
              <a:ext uri="{FF2B5EF4-FFF2-40B4-BE49-F238E27FC236}">
                <a16:creationId xmlns:a16="http://schemas.microsoft.com/office/drawing/2014/main" id="{736FD1F2-6D82-49A9-8EDD-1DFFA4DD1701}"/>
              </a:ext>
            </a:extLst>
          </p:cNvPr>
          <p:cNvSpPr>
            <a:spLocks noGrp="1"/>
          </p:cNvSpPr>
          <p:nvPr>
            <p:ph type="ctrTitle" hasCustomPrompt="1"/>
          </p:nvPr>
        </p:nvSpPr>
        <p:spPr>
          <a:xfrm>
            <a:off x="429949" y="1449238"/>
            <a:ext cx="5510622" cy="1218294"/>
          </a:xfrm>
          <a:prstGeom prst="rect">
            <a:avLst/>
          </a:prstGeom>
        </p:spPr>
        <p:txBody>
          <a:bodyPr lIns="0" anchor="b"/>
          <a:lstStyle>
            <a:lvl1pPr algn="l">
              <a:lnSpc>
                <a:spcPts val="4200"/>
              </a:lnSpc>
              <a:defRPr sz="4000" i="0">
                <a:solidFill>
                  <a:schemeClr val="bg1"/>
                </a:solidFill>
                <a:latin typeface="Garamond" panose="02020404030301010803" pitchFamily="18" charset="0"/>
              </a:defRPr>
            </a:lvl1pPr>
          </a:lstStyle>
          <a:p>
            <a:r>
              <a:rPr lang="en-US" dirty="0"/>
              <a:t>Click to add presentation title</a:t>
            </a:r>
          </a:p>
        </p:txBody>
      </p:sp>
      <p:sp>
        <p:nvSpPr>
          <p:cNvPr id="16" name="Subtitle 2">
            <a:extLst>
              <a:ext uri="{FF2B5EF4-FFF2-40B4-BE49-F238E27FC236}">
                <a16:creationId xmlns:a16="http://schemas.microsoft.com/office/drawing/2014/main" id="{02A1130F-BB58-4E94-AAA6-2881A06D2800}"/>
              </a:ext>
            </a:extLst>
          </p:cNvPr>
          <p:cNvSpPr>
            <a:spLocks noGrp="1"/>
          </p:cNvSpPr>
          <p:nvPr>
            <p:ph type="subTitle" idx="1" hasCustomPrompt="1"/>
          </p:nvPr>
        </p:nvSpPr>
        <p:spPr>
          <a:xfrm>
            <a:off x="429949" y="2975975"/>
            <a:ext cx="5510622" cy="897286"/>
          </a:xfrm>
          <a:prstGeom prst="rect">
            <a:avLst/>
          </a:prstGeom>
        </p:spPr>
        <p:txBody>
          <a:bodyPr lIns="0">
            <a:normAutofit/>
          </a:bodyPr>
          <a:lstStyle>
            <a:lvl1pPr marL="0" indent="0" algn="l">
              <a:buNone/>
              <a:defRPr sz="18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add presentation subtitle</a:t>
            </a:r>
          </a:p>
        </p:txBody>
      </p:sp>
      <p:sp>
        <p:nvSpPr>
          <p:cNvPr id="9" name="Text Placeholder 8">
            <a:extLst>
              <a:ext uri="{FF2B5EF4-FFF2-40B4-BE49-F238E27FC236}">
                <a16:creationId xmlns:a16="http://schemas.microsoft.com/office/drawing/2014/main" id="{32F698FE-4AE3-4629-A127-42AFBCD5025E}"/>
              </a:ext>
            </a:extLst>
          </p:cNvPr>
          <p:cNvSpPr>
            <a:spLocks noGrp="1"/>
          </p:cNvSpPr>
          <p:nvPr>
            <p:ph type="body" sz="quarter" idx="10"/>
          </p:nvPr>
        </p:nvSpPr>
        <p:spPr>
          <a:xfrm>
            <a:off x="429948" y="6313851"/>
            <a:ext cx="4603514" cy="349250"/>
          </a:xfrm>
        </p:spPr>
        <p:txBody>
          <a:bodyPr lIns="0" anchor="ctr">
            <a:normAutofit/>
          </a:bodyPr>
          <a:lstStyle>
            <a:lvl1pPr marL="0" indent="0" algn="l" defTabSz="914400" rtl="0" eaLnBrk="1" latinLnBrk="0" hangingPunct="1">
              <a:buNone/>
              <a:defRPr lang="en-US" sz="1000" kern="1200" dirty="0" smtClean="0">
                <a:solidFill>
                  <a:schemeClr val="tx1">
                    <a:lumMod val="65000"/>
                    <a:lumOff val="35000"/>
                  </a:schemeClr>
                </a:solidFill>
                <a:latin typeface="+mn-lt"/>
                <a:ea typeface="+mn-ea"/>
                <a:cs typeface="+mn-cs"/>
              </a:defRPr>
            </a:lvl1pPr>
            <a:lvl2pPr marL="231775" indent="0">
              <a:buNone/>
              <a:defRPr/>
            </a:lvl2pPr>
          </a:lstStyle>
          <a:p>
            <a:pPr lvl="0"/>
            <a:r>
              <a:rPr lang="en-US"/>
              <a:t>Click to edit Master text styles</a:t>
            </a:r>
          </a:p>
        </p:txBody>
      </p:sp>
      <p:pic>
        <p:nvPicPr>
          <p:cNvPr id="11" name="Picture 10">
            <a:extLst>
              <a:ext uri="{FF2B5EF4-FFF2-40B4-BE49-F238E27FC236}">
                <a16:creationId xmlns:a16="http://schemas.microsoft.com/office/drawing/2014/main" id="{24E0DEB0-5C96-4C58-B1D4-EA9D1E6EA269}"/>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7354826" y="5877986"/>
            <a:ext cx="1492646" cy="871730"/>
          </a:xfrm>
          <a:prstGeom prst="rect">
            <a:avLst/>
          </a:prstGeom>
        </p:spPr>
      </p:pic>
      <p:cxnSp>
        <p:nvCxnSpPr>
          <p:cNvPr id="12" name="Straight Connector 11">
            <a:extLst>
              <a:ext uri="{FF2B5EF4-FFF2-40B4-BE49-F238E27FC236}">
                <a16:creationId xmlns:a16="http://schemas.microsoft.com/office/drawing/2014/main" id="{49965D45-90E6-4EA1-970F-DFE72A94111D}"/>
              </a:ext>
            </a:extLst>
          </p:cNvPr>
          <p:cNvCxnSpPr>
            <a:cxnSpLocks/>
          </p:cNvCxnSpPr>
          <p:nvPr/>
        </p:nvCxnSpPr>
        <p:spPr>
          <a:xfrm flipV="1">
            <a:off x="261756" y="1345721"/>
            <a:ext cx="0" cy="2778162"/>
          </a:xfrm>
          <a:prstGeom prst="line">
            <a:avLst/>
          </a:prstGeom>
          <a:ln w="317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97338882"/>
      </p:ext>
    </p:extLst>
  </p:cSld>
  <p:clrMapOvr>
    <a:masterClrMapping/>
  </p:clrMapOvr>
  <p:hf sldNum="0" hdr="0" dt="0"/>
  <p:extLst>
    <p:ext uri="{DCECCB84-F9BA-43D5-87BE-67443E8EF086}">
      <p15:sldGuideLst xmlns:p15="http://schemas.microsoft.com/office/powerpoint/2012/main">
        <p15:guide id="1" orient="horz" pos="4152">
          <p15:clr>
            <a:srgbClr val="FBAE40"/>
          </p15:clr>
        </p15:guide>
        <p15:guide id="2" pos="336">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p:cSld name="3 Column Section Background">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4C6D709A-94E5-4DD1-8922-976A1C7D2B68}"/>
              </a:ext>
            </a:extLst>
          </p:cNvPr>
          <p:cNvSpPr/>
          <p:nvPr/>
        </p:nvSpPr>
        <p:spPr>
          <a:xfrm>
            <a:off x="685799" y="2059646"/>
            <a:ext cx="2302589" cy="4112553"/>
          </a:xfrm>
          <a:prstGeom prst="rect">
            <a:avLst/>
          </a:prstGeom>
          <a:solidFill>
            <a:srgbClr val="E8EBEC"/>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9EA2C1A3-98A0-49E2-A508-5D0C74BEDF79}"/>
              </a:ext>
            </a:extLst>
          </p:cNvPr>
          <p:cNvSpPr/>
          <p:nvPr/>
        </p:nvSpPr>
        <p:spPr>
          <a:xfrm>
            <a:off x="6112140" y="2059646"/>
            <a:ext cx="2282874" cy="4112553"/>
          </a:xfrm>
          <a:prstGeom prst="rect">
            <a:avLst/>
          </a:prstGeom>
          <a:solidFill>
            <a:srgbClr val="E8EBEC"/>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CA970667-6036-4A48-8076-07898150E955}"/>
              </a:ext>
            </a:extLst>
          </p:cNvPr>
          <p:cNvSpPr/>
          <p:nvPr/>
        </p:nvSpPr>
        <p:spPr>
          <a:xfrm>
            <a:off x="3435986" y="2059646"/>
            <a:ext cx="2282874" cy="4112553"/>
          </a:xfrm>
          <a:prstGeom prst="rect">
            <a:avLst/>
          </a:prstGeom>
          <a:solidFill>
            <a:srgbClr val="E8EBEC"/>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65772B93-1D0A-43C1-AD71-80AF9398D199}"/>
              </a:ext>
            </a:extLst>
          </p:cNvPr>
          <p:cNvSpPr/>
          <p:nvPr/>
        </p:nvSpPr>
        <p:spPr>
          <a:xfrm flipV="1">
            <a:off x="0" y="1"/>
            <a:ext cx="8598994" cy="270998"/>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Title 1">
            <a:extLst>
              <a:ext uri="{FF2B5EF4-FFF2-40B4-BE49-F238E27FC236}">
                <a16:creationId xmlns:a16="http://schemas.microsoft.com/office/drawing/2014/main" id="{53C6ED26-0A11-4E1F-ADC5-A9D2E08CC19B}"/>
              </a:ext>
            </a:extLst>
          </p:cNvPr>
          <p:cNvSpPr>
            <a:spLocks noGrp="1"/>
          </p:cNvSpPr>
          <p:nvPr>
            <p:ph type="title" hasCustomPrompt="1"/>
          </p:nvPr>
        </p:nvSpPr>
        <p:spPr>
          <a:xfrm>
            <a:off x="685800" y="685801"/>
            <a:ext cx="7699248" cy="1024128"/>
          </a:xfrm>
          <a:prstGeom prst="rect">
            <a:avLst/>
          </a:prstGeom>
        </p:spPr>
        <p:txBody>
          <a:bodyPr lIns="0" anchor="b" anchorCtr="0"/>
          <a:lstStyle>
            <a:lvl1pPr algn="l">
              <a:defRPr sz="4000" i="1">
                <a:solidFill>
                  <a:schemeClr val="tx1"/>
                </a:solidFill>
                <a:latin typeface="Garamond" panose="02020404030301010803" pitchFamily="18" charset="0"/>
              </a:defRPr>
            </a:lvl1pPr>
          </a:lstStyle>
          <a:p>
            <a:r>
              <a:rPr lang="en-US" dirty="0"/>
              <a:t>Click to add slide header</a:t>
            </a:r>
          </a:p>
        </p:txBody>
      </p:sp>
      <p:sp>
        <p:nvSpPr>
          <p:cNvPr id="27" name="Text Placeholder 10">
            <a:extLst>
              <a:ext uri="{FF2B5EF4-FFF2-40B4-BE49-F238E27FC236}">
                <a16:creationId xmlns:a16="http://schemas.microsoft.com/office/drawing/2014/main" id="{D3C3DC85-A78C-4EB5-A50D-E7B22C22CD20}"/>
              </a:ext>
            </a:extLst>
          </p:cNvPr>
          <p:cNvSpPr>
            <a:spLocks noGrp="1"/>
          </p:cNvSpPr>
          <p:nvPr>
            <p:ph type="body" sz="quarter" idx="29"/>
          </p:nvPr>
        </p:nvSpPr>
        <p:spPr>
          <a:xfrm>
            <a:off x="909720" y="3365572"/>
            <a:ext cx="1833984" cy="314896"/>
          </a:xfrm>
          <a:prstGeom prst="rect">
            <a:avLst/>
          </a:prstGeom>
        </p:spPr>
        <p:txBody>
          <a:bodyPr vert="horz" lIns="0">
            <a:normAutofit/>
          </a:bodyPr>
          <a:lstStyle>
            <a:lvl1pPr marL="0" indent="0" algn="l">
              <a:buFontTx/>
              <a:buNone/>
              <a:defRPr sz="1200" b="0" cap="all" baseline="0">
                <a:solidFill>
                  <a:schemeClr val="tx1"/>
                </a:solidFill>
                <a:latin typeface="+mn-lt"/>
                <a:cs typeface="Sarabun Bold"/>
              </a:defRPr>
            </a:lvl1pPr>
            <a:lvl2pPr marL="457200" indent="0">
              <a:buFontTx/>
              <a:buNone/>
              <a:defRPr sz="1400">
                <a:solidFill>
                  <a:schemeClr val="tx1"/>
                </a:solidFill>
                <a:latin typeface="Sarabun Bold"/>
                <a:cs typeface="Sarabun Bold"/>
              </a:defRPr>
            </a:lvl2pPr>
            <a:lvl3pPr marL="914400" indent="0">
              <a:buFontTx/>
              <a:buNone/>
              <a:defRPr sz="1400">
                <a:solidFill>
                  <a:schemeClr val="tx1"/>
                </a:solidFill>
                <a:latin typeface="Sarabun Bold"/>
                <a:cs typeface="Sarabun Bold"/>
              </a:defRPr>
            </a:lvl3pPr>
            <a:lvl4pPr marL="1371600" indent="0">
              <a:buFontTx/>
              <a:buNone/>
              <a:defRPr sz="1400">
                <a:solidFill>
                  <a:schemeClr val="tx1"/>
                </a:solidFill>
                <a:latin typeface="Sarabun Bold"/>
                <a:cs typeface="Sarabun Bold"/>
              </a:defRPr>
            </a:lvl4pPr>
            <a:lvl5pPr marL="1828800" indent="0">
              <a:buFontTx/>
              <a:buNone/>
              <a:defRPr sz="1400">
                <a:solidFill>
                  <a:schemeClr val="tx1"/>
                </a:solidFill>
                <a:latin typeface="Sarabun Bold"/>
                <a:cs typeface="Sarabun Bold"/>
              </a:defRPr>
            </a:lvl5pPr>
          </a:lstStyle>
          <a:p>
            <a:pPr lvl="0"/>
            <a:r>
              <a:rPr lang="en-US"/>
              <a:t>Click to edit Master text styles</a:t>
            </a:r>
          </a:p>
        </p:txBody>
      </p:sp>
      <p:sp>
        <p:nvSpPr>
          <p:cNvPr id="28" name="Text Placeholder 10">
            <a:extLst>
              <a:ext uri="{FF2B5EF4-FFF2-40B4-BE49-F238E27FC236}">
                <a16:creationId xmlns:a16="http://schemas.microsoft.com/office/drawing/2014/main" id="{19375852-F183-40EA-9B18-FEA1D409CE7C}"/>
              </a:ext>
            </a:extLst>
          </p:cNvPr>
          <p:cNvSpPr>
            <a:spLocks noGrp="1"/>
          </p:cNvSpPr>
          <p:nvPr>
            <p:ph type="body" sz="quarter" idx="31" hasCustomPrompt="1"/>
          </p:nvPr>
        </p:nvSpPr>
        <p:spPr>
          <a:xfrm>
            <a:off x="909720" y="2283565"/>
            <a:ext cx="1833984" cy="777896"/>
          </a:xfrm>
          <a:prstGeom prst="rect">
            <a:avLst/>
          </a:prstGeom>
        </p:spPr>
        <p:txBody>
          <a:bodyPr vert="horz" lIns="0"/>
          <a:lstStyle>
            <a:lvl1pPr marL="0" indent="0" algn="l">
              <a:buFontTx/>
              <a:buNone/>
              <a:defRPr sz="4000" baseline="0">
                <a:solidFill>
                  <a:schemeClr val="tx1"/>
                </a:solidFill>
                <a:latin typeface="Garamond" panose="02020404030301010803" pitchFamily="18" charset="0"/>
                <a:cs typeface="Garamond" panose="02020404030301010803" pitchFamily="18" charset="0"/>
              </a:defRPr>
            </a:lvl1pPr>
            <a:lvl2pPr marL="457200" indent="0">
              <a:buFontTx/>
              <a:buNone/>
              <a:defRPr sz="1400">
                <a:solidFill>
                  <a:schemeClr val="tx1"/>
                </a:solidFill>
                <a:latin typeface="Sarabun Bold"/>
                <a:cs typeface="Sarabun Bold"/>
              </a:defRPr>
            </a:lvl2pPr>
            <a:lvl3pPr marL="914400" indent="0">
              <a:buFontTx/>
              <a:buNone/>
              <a:defRPr sz="1400">
                <a:solidFill>
                  <a:schemeClr val="tx1"/>
                </a:solidFill>
                <a:latin typeface="Sarabun Bold"/>
                <a:cs typeface="Sarabun Bold"/>
              </a:defRPr>
            </a:lvl3pPr>
            <a:lvl4pPr marL="1371600" indent="0">
              <a:buFontTx/>
              <a:buNone/>
              <a:defRPr sz="1400">
                <a:solidFill>
                  <a:schemeClr val="tx1"/>
                </a:solidFill>
                <a:latin typeface="Sarabun Bold"/>
                <a:cs typeface="Sarabun Bold"/>
              </a:defRPr>
            </a:lvl4pPr>
            <a:lvl5pPr marL="1828800" indent="0">
              <a:buFontTx/>
              <a:buNone/>
              <a:defRPr sz="1400">
                <a:solidFill>
                  <a:schemeClr val="tx1"/>
                </a:solidFill>
                <a:latin typeface="Sarabun Bold"/>
                <a:cs typeface="Sarabun Bold"/>
              </a:defRPr>
            </a:lvl5pPr>
          </a:lstStyle>
          <a:p>
            <a:pPr lvl="0"/>
            <a:r>
              <a:rPr lang="en-US" dirty="0"/>
              <a:t>01</a:t>
            </a:r>
          </a:p>
        </p:txBody>
      </p:sp>
      <p:cxnSp>
        <p:nvCxnSpPr>
          <p:cNvPr id="29" name="Straight Connector 28">
            <a:extLst>
              <a:ext uri="{FF2B5EF4-FFF2-40B4-BE49-F238E27FC236}">
                <a16:creationId xmlns:a16="http://schemas.microsoft.com/office/drawing/2014/main" id="{A17A78EA-3802-4935-8C6E-B46D559A43A7}"/>
              </a:ext>
            </a:extLst>
          </p:cNvPr>
          <p:cNvCxnSpPr>
            <a:cxnSpLocks/>
          </p:cNvCxnSpPr>
          <p:nvPr/>
        </p:nvCxnSpPr>
        <p:spPr>
          <a:xfrm>
            <a:off x="909721" y="3082056"/>
            <a:ext cx="232229" cy="0"/>
          </a:xfrm>
          <a:prstGeom prst="line">
            <a:avLst/>
          </a:prstGeom>
          <a:ln w="31750">
            <a:solidFill>
              <a:schemeClr val="accent1"/>
            </a:solidFill>
          </a:ln>
          <a:effectLst/>
        </p:spPr>
        <p:style>
          <a:lnRef idx="2">
            <a:schemeClr val="accent1"/>
          </a:lnRef>
          <a:fillRef idx="0">
            <a:schemeClr val="accent1"/>
          </a:fillRef>
          <a:effectRef idx="1">
            <a:schemeClr val="accent1"/>
          </a:effectRef>
          <a:fontRef idx="minor">
            <a:schemeClr val="tx1"/>
          </a:fontRef>
        </p:style>
      </p:cxnSp>
      <p:sp>
        <p:nvSpPr>
          <p:cNvPr id="30" name="Text Placeholder 10">
            <a:extLst>
              <a:ext uri="{FF2B5EF4-FFF2-40B4-BE49-F238E27FC236}">
                <a16:creationId xmlns:a16="http://schemas.microsoft.com/office/drawing/2014/main" id="{3B63E898-FB81-4EE0-8103-4EAFB33DB57B}"/>
              </a:ext>
            </a:extLst>
          </p:cNvPr>
          <p:cNvSpPr>
            <a:spLocks noGrp="1"/>
          </p:cNvSpPr>
          <p:nvPr>
            <p:ph type="body" sz="quarter" idx="35"/>
          </p:nvPr>
        </p:nvSpPr>
        <p:spPr>
          <a:xfrm>
            <a:off x="3659907" y="3365571"/>
            <a:ext cx="1833984" cy="314897"/>
          </a:xfrm>
          <a:prstGeom prst="rect">
            <a:avLst/>
          </a:prstGeom>
        </p:spPr>
        <p:txBody>
          <a:bodyPr vert="horz" lIns="0">
            <a:normAutofit/>
          </a:bodyPr>
          <a:lstStyle>
            <a:lvl1pPr marL="0" indent="0" algn="l">
              <a:buFontTx/>
              <a:buNone/>
              <a:defRPr sz="1200" b="0" cap="all" baseline="0">
                <a:solidFill>
                  <a:schemeClr val="tx1"/>
                </a:solidFill>
                <a:latin typeface="+mn-lt"/>
                <a:cs typeface="Sarabun Bold"/>
              </a:defRPr>
            </a:lvl1pPr>
            <a:lvl2pPr marL="457200" indent="0">
              <a:buFontTx/>
              <a:buNone/>
              <a:defRPr sz="1400">
                <a:solidFill>
                  <a:schemeClr val="tx1"/>
                </a:solidFill>
                <a:latin typeface="Sarabun Bold"/>
                <a:cs typeface="Sarabun Bold"/>
              </a:defRPr>
            </a:lvl2pPr>
            <a:lvl3pPr marL="914400" indent="0">
              <a:buFontTx/>
              <a:buNone/>
              <a:defRPr sz="1400">
                <a:solidFill>
                  <a:schemeClr val="tx1"/>
                </a:solidFill>
                <a:latin typeface="Sarabun Bold"/>
                <a:cs typeface="Sarabun Bold"/>
              </a:defRPr>
            </a:lvl3pPr>
            <a:lvl4pPr marL="1371600" indent="0">
              <a:buFontTx/>
              <a:buNone/>
              <a:defRPr sz="1400">
                <a:solidFill>
                  <a:schemeClr val="tx1"/>
                </a:solidFill>
                <a:latin typeface="Sarabun Bold"/>
                <a:cs typeface="Sarabun Bold"/>
              </a:defRPr>
            </a:lvl4pPr>
            <a:lvl5pPr marL="1828800" indent="0">
              <a:buFontTx/>
              <a:buNone/>
              <a:defRPr sz="1400">
                <a:solidFill>
                  <a:schemeClr val="tx1"/>
                </a:solidFill>
                <a:latin typeface="Sarabun Bold"/>
                <a:cs typeface="Sarabun Bold"/>
              </a:defRPr>
            </a:lvl5pPr>
          </a:lstStyle>
          <a:p>
            <a:pPr lvl="0"/>
            <a:r>
              <a:rPr lang="en-US"/>
              <a:t>Click to edit Master text styles</a:t>
            </a:r>
          </a:p>
        </p:txBody>
      </p:sp>
      <p:sp>
        <p:nvSpPr>
          <p:cNvPr id="31" name="Text Placeholder 10">
            <a:extLst>
              <a:ext uri="{FF2B5EF4-FFF2-40B4-BE49-F238E27FC236}">
                <a16:creationId xmlns:a16="http://schemas.microsoft.com/office/drawing/2014/main" id="{6E878B82-F622-41BB-B00F-FFFCF91055B0}"/>
              </a:ext>
            </a:extLst>
          </p:cNvPr>
          <p:cNvSpPr>
            <a:spLocks noGrp="1"/>
          </p:cNvSpPr>
          <p:nvPr>
            <p:ph type="body" sz="quarter" idx="37" hasCustomPrompt="1"/>
          </p:nvPr>
        </p:nvSpPr>
        <p:spPr>
          <a:xfrm>
            <a:off x="3659907" y="2283565"/>
            <a:ext cx="1833984" cy="777896"/>
          </a:xfrm>
          <a:prstGeom prst="rect">
            <a:avLst/>
          </a:prstGeom>
        </p:spPr>
        <p:txBody>
          <a:bodyPr vert="horz" lIns="0"/>
          <a:lstStyle>
            <a:lvl1pPr marL="0" indent="0" algn="l">
              <a:buFontTx/>
              <a:buNone/>
              <a:defRPr sz="4000" baseline="0">
                <a:solidFill>
                  <a:schemeClr val="tx1"/>
                </a:solidFill>
                <a:latin typeface="Garamond" panose="02020404030301010803" pitchFamily="18" charset="0"/>
                <a:cs typeface="Garamond" panose="02020404030301010803" pitchFamily="18" charset="0"/>
              </a:defRPr>
            </a:lvl1pPr>
            <a:lvl2pPr marL="457200" indent="0">
              <a:buFontTx/>
              <a:buNone/>
              <a:defRPr sz="1400">
                <a:solidFill>
                  <a:schemeClr val="tx1"/>
                </a:solidFill>
                <a:latin typeface="Sarabun Bold"/>
                <a:cs typeface="Sarabun Bold"/>
              </a:defRPr>
            </a:lvl2pPr>
            <a:lvl3pPr marL="914400" indent="0">
              <a:buFontTx/>
              <a:buNone/>
              <a:defRPr sz="1400">
                <a:solidFill>
                  <a:schemeClr val="tx1"/>
                </a:solidFill>
                <a:latin typeface="Sarabun Bold"/>
                <a:cs typeface="Sarabun Bold"/>
              </a:defRPr>
            </a:lvl3pPr>
            <a:lvl4pPr marL="1371600" indent="0">
              <a:buFontTx/>
              <a:buNone/>
              <a:defRPr sz="1400">
                <a:solidFill>
                  <a:schemeClr val="tx1"/>
                </a:solidFill>
                <a:latin typeface="Sarabun Bold"/>
                <a:cs typeface="Sarabun Bold"/>
              </a:defRPr>
            </a:lvl4pPr>
            <a:lvl5pPr marL="1828800" indent="0">
              <a:buFontTx/>
              <a:buNone/>
              <a:defRPr sz="1400">
                <a:solidFill>
                  <a:schemeClr val="tx1"/>
                </a:solidFill>
                <a:latin typeface="Sarabun Bold"/>
                <a:cs typeface="Sarabun Bold"/>
              </a:defRPr>
            </a:lvl5pPr>
          </a:lstStyle>
          <a:p>
            <a:pPr lvl="0"/>
            <a:r>
              <a:rPr lang="en-US" dirty="0"/>
              <a:t>02</a:t>
            </a:r>
          </a:p>
        </p:txBody>
      </p:sp>
      <p:cxnSp>
        <p:nvCxnSpPr>
          <p:cNvPr id="32" name="Straight Connector 31">
            <a:extLst>
              <a:ext uri="{FF2B5EF4-FFF2-40B4-BE49-F238E27FC236}">
                <a16:creationId xmlns:a16="http://schemas.microsoft.com/office/drawing/2014/main" id="{98BFE1D4-6969-45B3-AF07-45933A9D7DB0}"/>
              </a:ext>
            </a:extLst>
          </p:cNvPr>
          <p:cNvCxnSpPr/>
          <p:nvPr/>
        </p:nvCxnSpPr>
        <p:spPr>
          <a:xfrm>
            <a:off x="3659908" y="3082056"/>
            <a:ext cx="232229" cy="0"/>
          </a:xfrm>
          <a:prstGeom prst="line">
            <a:avLst/>
          </a:prstGeom>
          <a:ln w="31750">
            <a:solidFill>
              <a:schemeClr val="accent1"/>
            </a:solidFill>
          </a:ln>
          <a:effectLst/>
        </p:spPr>
        <p:style>
          <a:lnRef idx="2">
            <a:schemeClr val="accent1"/>
          </a:lnRef>
          <a:fillRef idx="0">
            <a:schemeClr val="accent1"/>
          </a:fillRef>
          <a:effectRef idx="1">
            <a:schemeClr val="accent1"/>
          </a:effectRef>
          <a:fontRef idx="minor">
            <a:schemeClr val="tx1"/>
          </a:fontRef>
        </p:style>
      </p:cxnSp>
      <p:sp>
        <p:nvSpPr>
          <p:cNvPr id="33" name="Text Placeholder 10">
            <a:extLst>
              <a:ext uri="{FF2B5EF4-FFF2-40B4-BE49-F238E27FC236}">
                <a16:creationId xmlns:a16="http://schemas.microsoft.com/office/drawing/2014/main" id="{EF29DF1E-BEFB-406D-9E07-D31D121D31E6}"/>
              </a:ext>
            </a:extLst>
          </p:cNvPr>
          <p:cNvSpPr>
            <a:spLocks noGrp="1"/>
          </p:cNvSpPr>
          <p:nvPr>
            <p:ph type="body" sz="quarter" idx="38"/>
          </p:nvPr>
        </p:nvSpPr>
        <p:spPr>
          <a:xfrm>
            <a:off x="6336060" y="3365571"/>
            <a:ext cx="1833984" cy="314897"/>
          </a:xfrm>
          <a:prstGeom prst="rect">
            <a:avLst/>
          </a:prstGeom>
        </p:spPr>
        <p:txBody>
          <a:bodyPr vert="horz" lIns="0">
            <a:normAutofit/>
          </a:bodyPr>
          <a:lstStyle>
            <a:lvl1pPr marL="0" indent="0" algn="l">
              <a:buFontTx/>
              <a:buNone/>
              <a:defRPr sz="1200" b="0" cap="all" baseline="0">
                <a:solidFill>
                  <a:schemeClr val="tx1"/>
                </a:solidFill>
                <a:latin typeface="+mn-lt"/>
                <a:cs typeface="Sarabun Bold"/>
              </a:defRPr>
            </a:lvl1pPr>
            <a:lvl2pPr marL="457200" indent="0">
              <a:buFontTx/>
              <a:buNone/>
              <a:defRPr sz="1400">
                <a:solidFill>
                  <a:schemeClr val="tx1"/>
                </a:solidFill>
                <a:latin typeface="Sarabun Bold"/>
                <a:cs typeface="Sarabun Bold"/>
              </a:defRPr>
            </a:lvl2pPr>
            <a:lvl3pPr marL="914400" indent="0">
              <a:buFontTx/>
              <a:buNone/>
              <a:defRPr sz="1400">
                <a:solidFill>
                  <a:schemeClr val="tx1"/>
                </a:solidFill>
                <a:latin typeface="Sarabun Bold"/>
                <a:cs typeface="Sarabun Bold"/>
              </a:defRPr>
            </a:lvl3pPr>
            <a:lvl4pPr marL="1371600" indent="0">
              <a:buFontTx/>
              <a:buNone/>
              <a:defRPr sz="1400">
                <a:solidFill>
                  <a:schemeClr val="tx1"/>
                </a:solidFill>
                <a:latin typeface="Sarabun Bold"/>
                <a:cs typeface="Sarabun Bold"/>
              </a:defRPr>
            </a:lvl4pPr>
            <a:lvl5pPr marL="1828800" indent="0">
              <a:buFontTx/>
              <a:buNone/>
              <a:defRPr sz="1400">
                <a:solidFill>
                  <a:schemeClr val="tx1"/>
                </a:solidFill>
                <a:latin typeface="Sarabun Bold"/>
                <a:cs typeface="Sarabun Bold"/>
              </a:defRPr>
            </a:lvl5pPr>
          </a:lstStyle>
          <a:p>
            <a:pPr lvl="0"/>
            <a:r>
              <a:rPr lang="en-US"/>
              <a:t>Click to edit Master text styles</a:t>
            </a:r>
          </a:p>
        </p:txBody>
      </p:sp>
      <p:sp>
        <p:nvSpPr>
          <p:cNvPr id="34" name="Text Placeholder 10">
            <a:extLst>
              <a:ext uri="{FF2B5EF4-FFF2-40B4-BE49-F238E27FC236}">
                <a16:creationId xmlns:a16="http://schemas.microsoft.com/office/drawing/2014/main" id="{A112E1D0-50F0-431A-8FEB-0E9D72E16C13}"/>
              </a:ext>
            </a:extLst>
          </p:cNvPr>
          <p:cNvSpPr>
            <a:spLocks noGrp="1"/>
          </p:cNvSpPr>
          <p:nvPr>
            <p:ph type="body" sz="quarter" idx="40" hasCustomPrompt="1"/>
          </p:nvPr>
        </p:nvSpPr>
        <p:spPr>
          <a:xfrm>
            <a:off x="6336060" y="2283565"/>
            <a:ext cx="1833984" cy="777896"/>
          </a:xfrm>
          <a:prstGeom prst="rect">
            <a:avLst/>
          </a:prstGeom>
        </p:spPr>
        <p:txBody>
          <a:bodyPr vert="horz" lIns="0"/>
          <a:lstStyle>
            <a:lvl1pPr marL="0" indent="0" algn="l">
              <a:buFontTx/>
              <a:buNone/>
              <a:defRPr sz="4000" baseline="0">
                <a:solidFill>
                  <a:schemeClr val="tx1"/>
                </a:solidFill>
                <a:latin typeface="Garamond" panose="02020404030301010803" pitchFamily="18" charset="0"/>
                <a:cs typeface="Garamond" panose="02020404030301010803" pitchFamily="18" charset="0"/>
              </a:defRPr>
            </a:lvl1pPr>
            <a:lvl2pPr marL="457200" indent="0">
              <a:buFontTx/>
              <a:buNone/>
              <a:defRPr sz="1400">
                <a:solidFill>
                  <a:schemeClr val="tx1"/>
                </a:solidFill>
                <a:latin typeface="Sarabun Bold"/>
                <a:cs typeface="Sarabun Bold"/>
              </a:defRPr>
            </a:lvl2pPr>
            <a:lvl3pPr marL="914400" indent="0">
              <a:buFontTx/>
              <a:buNone/>
              <a:defRPr sz="1400">
                <a:solidFill>
                  <a:schemeClr val="tx1"/>
                </a:solidFill>
                <a:latin typeface="Sarabun Bold"/>
                <a:cs typeface="Sarabun Bold"/>
              </a:defRPr>
            </a:lvl3pPr>
            <a:lvl4pPr marL="1371600" indent="0">
              <a:buFontTx/>
              <a:buNone/>
              <a:defRPr sz="1400">
                <a:solidFill>
                  <a:schemeClr val="tx1"/>
                </a:solidFill>
                <a:latin typeface="Sarabun Bold"/>
                <a:cs typeface="Sarabun Bold"/>
              </a:defRPr>
            </a:lvl4pPr>
            <a:lvl5pPr marL="1828800" indent="0">
              <a:buFontTx/>
              <a:buNone/>
              <a:defRPr sz="1400">
                <a:solidFill>
                  <a:schemeClr val="tx1"/>
                </a:solidFill>
                <a:latin typeface="Sarabun Bold"/>
                <a:cs typeface="Sarabun Bold"/>
              </a:defRPr>
            </a:lvl5pPr>
          </a:lstStyle>
          <a:p>
            <a:pPr lvl="0"/>
            <a:r>
              <a:rPr lang="en-US" dirty="0"/>
              <a:t>03</a:t>
            </a:r>
          </a:p>
        </p:txBody>
      </p:sp>
      <p:cxnSp>
        <p:nvCxnSpPr>
          <p:cNvPr id="35" name="Straight Connector 34">
            <a:extLst>
              <a:ext uri="{FF2B5EF4-FFF2-40B4-BE49-F238E27FC236}">
                <a16:creationId xmlns:a16="http://schemas.microsoft.com/office/drawing/2014/main" id="{F8D57A5F-093F-45D3-ADCC-1A4444FDC434}"/>
              </a:ext>
            </a:extLst>
          </p:cNvPr>
          <p:cNvCxnSpPr/>
          <p:nvPr/>
        </p:nvCxnSpPr>
        <p:spPr>
          <a:xfrm>
            <a:off x="6336061" y="3082056"/>
            <a:ext cx="232229" cy="0"/>
          </a:xfrm>
          <a:prstGeom prst="line">
            <a:avLst/>
          </a:prstGeom>
          <a:ln w="31750">
            <a:solidFill>
              <a:schemeClr val="accent1"/>
            </a:solidFill>
          </a:ln>
          <a:effectLst/>
        </p:spPr>
        <p:style>
          <a:lnRef idx="2">
            <a:schemeClr val="accent1"/>
          </a:lnRef>
          <a:fillRef idx="0">
            <a:schemeClr val="accent1"/>
          </a:fillRef>
          <a:effectRef idx="1">
            <a:schemeClr val="accent1"/>
          </a:effectRef>
          <a:fontRef idx="minor">
            <a:schemeClr val="tx1"/>
          </a:fontRef>
        </p:style>
      </p:cxnSp>
      <p:sp>
        <p:nvSpPr>
          <p:cNvPr id="36" name="Text Placeholder 4">
            <a:extLst>
              <a:ext uri="{FF2B5EF4-FFF2-40B4-BE49-F238E27FC236}">
                <a16:creationId xmlns:a16="http://schemas.microsoft.com/office/drawing/2014/main" id="{634C3CBC-F1C6-4520-8156-08373C7AD35E}"/>
              </a:ext>
            </a:extLst>
          </p:cNvPr>
          <p:cNvSpPr>
            <a:spLocks noGrp="1"/>
          </p:cNvSpPr>
          <p:nvPr>
            <p:ph type="body" sz="quarter" idx="24"/>
          </p:nvPr>
        </p:nvSpPr>
        <p:spPr>
          <a:xfrm>
            <a:off x="909719" y="3680468"/>
            <a:ext cx="1833985" cy="1779086"/>
          </a:xfrm>
          <a:prstGeom prst="rect">
            <a:avLst/>
          </a:prstGeom>
        </p:spPr>
        <p:txBody>
          <a:bodyPr vert="horz" lIns="0"/>
          <a:lstStyle>
            <a:lvl1pPr marL="0" indent="0">
              <a:lnSpc>
                <a:spcPct val="150000"/>
              </a:lnSpc>
              <a:buNone/>
              <a:defRPr sz="1000">
                <a:solidFill>
                  <a:schemeClr val="tx1">
                    <a:lumMod val="75000"/>
                    <a:lumOff val="25000"/>
                  </a:schemeClr>
                </a:solidFill>
              </a:defRPr>
            </a:lvl1pPr>
            <a:lvl2pPr marL="457200" indent="0">
              <a:buNone/>
              <a:defRPr sz="1200">
                <a:solidFill>
                  <a:schemeClr val="tx1">
                    <a:lumMod val="75000"/>
                    <a:lumOff val="25000"/>
                  </a:schemeClr>
                </a:solidFill>
              </a:defRPr>
            </a:lvl2pPr>
            <a:lvl3pPr marL="914400" indent="0">
              <a:buNone/>
              <a:defRPr sz="1200">
                <a:solidFill>
                  <a:schemeClr val="tx1">
                    <a:lumMod val="75000"/>
                    <a:lumOff val="25000"/>
                  </a:schemeClr>
                </a:solidFill>
              </a:defRPr>
            </a:lvl3pPr>
            <a:lvl4pPr marL="1371600" indent="0">
              <a:buNone/>
              <a:defRPr sz="1200">
                <a:solidFill>
                  <a:schemeClr val="tx1">
                    <a:lumMod val="75000"/>
                    <a:lumOff val="25000"/>
                  </a:schemeClr>
                </a:solidFill>
              </a:defRPr>
            </a:lvl4pPr>
            <a:lvl5pPr marL="1828800" indent="0">
              <a:buNone/>
              <a:defRPr sz="1200">
                <a:solidFill>
                  <a:schemeClr val="tx1">
                    <a:lumMod val="75000"/>
                    <a:lumOff val="25000"/>
                  </a:schemeClr>
                </a:solidFill>
              </a:defRPr>
            </a:lvl5pPr>
          </a:lstStyle>
          <a:p>
            <a:pPr lvl="0"/>
            <a:r>
              <a:rPr lang="en-US"/>
              <a:t>Click to edit Master text styles</a:t>
            </a:r>
          </a:p>
        </p:txBody>
      </p:sp>
      <p:sp>
        <p:nvSpPr>
          <p:cNvPr id="37" name="Text Placeholder 4">
            <a:extLst>
              <a:ext uri="{FF2B5EF4-FFF2-40B4-BE49-F238E27FC236}">
                <a16:creationId xmlns:a16="http://schemas.microsoft.com/office/drawing/2014/main" id="{4AF03489-E046-414D-B42F-98BA9D051321}"/>
              </a:ext>
            </a:extLst>
          </p:cNvPr>
          <p:cNvSpPr>
            <a:spLocks noGrp="1"/>
          </p:cNvSpPr>
          <p:nvPr>
            <p:ph type="body" sz="quarter" idx="41"/>
          </p:nvPr>
        </p:nvSpPr>
        <p:spPr>
          <a:xfrm>
            <a:off x="3659906" y="3680468"/>
            <a:ext cx="1833985" cy="1779086"/>
          </a:xfrm>
          <a:prstGeom prst="rect">
            <a:avLst/>
          </a:prstGeom>
        </p:spPr>
        <p:txBody>
          <a:bodyPr vert="horz" lIns="0"/>
          <a:lstStyle>
            <a:lvl1pPr marL="0" indent="0">
              <a:lnSpc>
                <a:spcPct val="150000"/>
              </a:lnSpc>
              <a:buNone/>
              <a:defRPr sz="1000">
                <a:solidFill>
                  <a:schemeClr val="tx1">
                    <a:lumMod val="75000"/>
                    <a:lumOff val="25000"/>
                  </a:schemeClr>
                </a:solidFill>
              </a:defRPr>
            </a:lvl1pPr>
            <a:lvl2pPr marL="457200" indent="0">
              <a:buNone/>
              <a:defRPr sz="1200">
                <a:solidFill>
                  <a:schemeClr val="tx1">
                    <a:lumMod val="75000"/>
                    <a:lumOff val="25000"/>
                  </a:schemeClr>
                </a:solidFill>
              </a:defRPr>
            </a:lvl2pPr>
            <a:lvl3pPr marL="914400" indent="0">
              <a:buNone/>
              <a:defRPr sz="1200">
                <a:solidFill>
                  <a:schemeClr val="tx1">
                    <a:lumMod val="75000"/>
                    <a:lumOff val="25000"/>
                  </a:schemeClr>
                </a:solidFill>
              </a:defRPr>
            </a:lvl3pPr>
            <a:lvl4pPr marL="1371600" indent="0">
              <a:buNone/>
              <a:defRPr sz="1200">
                <a:solidFill>
                  <a:schemeClr val="tx1">
                    <a:lumMod val="75000"/>
                    <a:lumOff val="25000"/>
                  </a:schemeClr>
                </a:solidFill>
              </a:defRPr>
            </a:lvl4pPr>
            <a:lvl5pPr marL="1828800" indent="0">
              <a:buNone/>
              <a:defRPr sz="1200">
                <a:solidFill>
                  <a:schemeClr val="tx1">
                    <a:lumMod val="75000"/>
                    <a:lumOff val="25000"/>
                  </a:schemeClr>
                </a:solidFill>
              </a:defRPr>
            </a:lvl5pPr>
          </a:lstStyle>
          <a:p>
            <a:pPr lvl="0"/>
            <a:r>
              <a:rPr lang="en-US"/>
              <a:t>Click to edit Master text styles</a:t>
            </a:r>
          </a:p>
        </p:txBody>
      </p:sp>
      <p:sp>
        <p:nvSpPr>
          <p:cNvPr id="38" name="Text Placeholder 4">
            <a:extLst>
              <a:ext uri="{FF2B5EF4-FFF2-40B4-BE49-F238E27FC236}">
                <a16:creationId xmlns:a16="http://schemas.microsoft.com/office/drawing/2014/main" id="{629FDB55-10E2-4D84-A315-331F1D587052}"/>
              </a:ext>
            </a:extLst>
          </p:cNvPr>
          <p:cNvSpPr>
            <a:spLocks noGrp="1"/>
          </p:cNvSpPr>
          <p:nvPr>
            <p:ph type="body" sz="quarter" idx="42"/>
          </p:nvPr>
        </p:nvSpPr>
        <p:spPr>
          <a:xfrm>
            <a:off x="6336060" y="3680468"/>
            <a:ext cx="1833985" cy="1779086"/>
          </a:xfrm>
          <a:prstGeom prst="rect">
            <a:avLst/>
          </a:prstGeom>
        </p:spPr>
        <p:txBody>
          <a:bodyPr vert="horz" lIns="0"/>
          <a:lstStyle>
            <a:lvl1pPr marL="0" indent="0">
              <a:lnSpc>
                <a:spcPct val="150000"/>
              </a:lnSpc>
              <a:buNone/>
              <a:defRPr sz="1000">
                <a:solidFill>
                  <a:schemeClr val="tx1">
                    <a:lumMod val="75000"/>
                    <a:lumOff val="25000"/>
                  </a:schemeClr>
                </a:solidFill>
              </a:defRPr>
            </a:lvl1pPr>
            <a:lvl2pPr marL="457200" indent="0">
              <a:buNone/>
              <a:defRPr sz="1200">
                <a:solidFill>
                  <a:schemeClr val="tx1">
                    <a:lumMod val="75000"/>
                    <a:lumOff val="25000"/>
                  </a:schemeClr>
                </a:solidFill>
              </a:defRPr>
            </a:lvl2pPr>
            <a:lvl3pPr marL="914400" indent="0">
              <a:buNone/>
              <a:defRPr sz="1200">
                <a:solidFill>
                  <a:schemeClr val="tx1">
                    <a:lumMod val="75000"/>
                    <a:lumOff val="25000"/>
                  </a:schemeClr>
                </a:solidFill>
              </a:defRPr>
            </a:lvl3pPr>
            <a:lvl4pPr marL="1371600" indent="0">
              <a:buNone/>
              <a:defRPr sz="1200">
                <a:solidFill>
                  <a:schemeClr val="tx1">
                    <a:lumMod val="75000"/>
                    <a:lumOff val="25000"/>
                  </a:schemeClr>
                </a:solidFill>
              </a:defRPr>
            </a:lvl4pPr>
            <a:lvl5pPr marL="1828800" indent="0">
              <a:buNone/>
              <a:defRPr sz="1200">
                <a:solidFill>
                  <a:schemeClr val="tx1">
                    <a:lumMod val="75000"/>
                    <a:lumOff val="25000"/>
                  </a:schemeClr>
                </a:solidFill>
              </a:defRPr>
            </a:lvl5pPr>
          </a:lstStyle>
          <a:p>
            <a:pPr lvl="0"/>
            <a:r>
              <a:rPr lang="en-US"/>
              <a:t>Click to edit Master text styles</a:t>
            </a:r>
          </a:p>
        </p:txBody>
      </p:sp>
    </p:spTree>
    <p:extLst>
      <p:ext uri="{BB962C8B-B14F-4D97-AF65-F5344CB8AC3E}">
        <p14:creationId xmlns:p14="http://schemas.microsoft.com/office/powerpoint/2010/main" val="1156807618"/>
      </p:ext>
    </p:extLst>
  </p:cSld>
  <p:clrMapOvr>
    <a:masterClrMapping/>
  </p:clrMapOvr>
  <p:hf sldNum="0" hdr="0" dt="0"/>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0A3DABED-54F7-49E2-841B-DBB1194218B1}"/>
              </a:ext>
            </a:extLst>
          </p:cNvPr>
          <p:cNvSpPr/>
          <p:nvPr/>
        </p:nvSpPr>
        <p:spPr>
          <a:xfrm flipV="1">
            <a:off x="0" y="1"/>
            <a:ext cx="8598994" cy="270998"/>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Title 1">
            <a:extLst>
              <a:ext uri="{FF2B5EF4-FFF2-40B4-BE49-F238E27FC236}">
                <a16:creationId xmlns:a16="http://schemas.microsoft.com/office/drawing/2014/main" id="{C6B09DE0-E3B3-4699-B3DC-3AB6B32C32BF}"/>
              </a:ext>
            </a:extLst>
          </p:cNvPr>
          <p:cNvSpPr>
            <a:spLocks noGrp="1"/>
          </p:cNvSpPr>
          <p:nvPr>
            <p:ph type="title" hasCustomPrompt="1"/>
          </p:nvPr>
        </p:nvSpPr>
        <p:spPr>
          <a:xfrm>
            <a:off x="685800" y="685801"/>
            <a:ext cx="7699248" cy="1024128"/>
          </a:xfrm>
          <a:prstGeom prst="rect">
            <a:avLst/>
          </a:prstGeom>
        </p:spPr>
        <p:txBody>
          <a:bodyPr lIns="0" anchor="b" anchorCtr="0"/>
          <a:lstStyle>
            <a:lvl1pPr algn="l">
              <a:defRPr sz="4000" i="1">
                <a:solidFill>
                  <a:schemeClr val="tx1"/>
                </a:solidFill>
                <a:latin typeface="Garamond" panose="02020404030301010803" pitchFamily="18" charset="0"/>
              </a:defRPr>
            </a:lvl1pPr>
          </a:lstStyle>
          <a:p>
            <a:r>
              <a:rPr lang="en-US" dirty="0"/>
              <a:t>Click to add slide header</a:t>
            </a:r>
          </a:p>
        </p:txBody>
      </p:sp>
    </p:spTree>
    <p:extLst>
      <p:ext uri="{BB962C8B-B14F-4D97-AF65-F5344CB8AC3E}">
        <p14:creationId xmlns:p14="http://schemas.microsoft.com/office/powerpoint/2010/main" val="417300095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preserve="1">
  <p:cSld name="Call Out_Black">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72E903E9-1DBC-49EC-9E39-573C3A52AF6D}"/>
              </a:ext>
            </a:extLst>
          </p:cNvPr>
          <p:cNvSpPr/>
          <p:nvPr/>
        </p:nvSpPr>
        <p:spPr>
          <a:xfrm>
            <a:off x="273947" y="406014"/>
            <a:ext cx="8596106" cy="6045972"/>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973836" y="2188465"/>
            <a:ext cx="7196328" cy="2481067"/>
          </a:xfrm>
          <a:prstGeom prst="rect">
            <a:avLst/>
          </a:prstGeom>
        </p:spPr>
        <p:txBody>
          <a:bodyPr anchor="ctr" anchorCtr="0"/>
          <a:lstStyle>
            <a:lvl1pPr algn="ctr">
              <a:defRPr sz="3600" b="0" i="1">
                <a:solidFill>
                  <a:schemeClr val="bg1"/>
                </a:solidFill>
                <a:latin typeface="Garamond" panose="02020404030301010803" pitchFamily="18" charset="0"/>
              </a:defRPr>
            </a:lvl1pPr>
          </a:lstStyle>
          <a:p>
            <a:r>
              <a:rPr lang="en-US"/>
              <a:t>Click to edit Master title style</a:t>
            </a:r>
            <a:endParaRPr lang="en-US" dirty="0"/>
          </a:p>
        </p:txBody>
      </p:sp>
      <p:cxnSp>
        <p:nvCxnSpPr>
          <p:cNvPr id="10" name="Straight Connector 9">
            <a:extLst>
              <a:ext uri="{FF2B5EF4-FFF2-40B4-BE49-F238E27FC236}">
                <a16:creationId xmlns:a16="http://schemas.microsoft.com/office/drawing/2014/main" id="{5B979A09-8DEA-4C1C-94B8-DD2576CB962D}"/>
              </a:ext>
            </a:extLst>
          </p:cNvPr>
          <p:cNvCxnSpPr>
            <a:cxnSpLocks/>
          </p:cNvCxnSpPr>
          <p:nvPr/>
        </p:nvCxnSpPr>
        <p:spPr>
          <a:xfrm>
            <a:off x="670559" y="4824599"/>
            <a:ext cx="7802880" cy="0"/>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2B98F9CF-E71F-40E5-8638-258748666F35}"/>
              </a:ext>
            </a:extLst>
          </p:cNvPr>
          <p:cNvCxnSpPr>
            <a:cxnSpLocks/>
          </p:cNvCxnSpPr>
          <p:nvPr/>
        </p:nvCxnSpPr>
        <p:spPr>
          <a:xfrm>
            <a:off x="670559" y="2036065"/>
            <a:ext cx="7802880" cy="0"/>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59828133"/>
      </p:ext>
    </p:extLst>
  </p:cSld>
  <p:clrMapOvr>
    <a:masterClrMapping/>
  </p:clrMapOvr>
  <p:hf sldNum="0" hdr="0" dt="0"/>
  <p:extLst>
    <p:ext uri="{DCECCB84-F9BA-43D5-87BE-67443E8EF086}">
      <p15:sldGuideLst xmlns:p15="http://schemas.microsoft.com/office/powerpoint/2012/main">
        <p15:guide id="1" orient="horz" pos="2160">
          <p15:clr>
            <a:srgbClr val="FBAE40"/>
          </p15:clr>
        </p15:guide>
        <p15:guide id="2" pos="2880">
          <p15:clr>
            <a:srgbClr val="FBAE40"/>
          </p15:clr>
        </p15:guide>
      </p15:sldGuideLst>
    </p:ext>
  </p:extLst>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preserve="1">
  <p:cSld name="Call Out_White">
    <p:spTree>
      <p:nvGrpSpPr>
        <p:cNvPr id="1" name=""/>
        <p:cNvGrpSpPr/>
        <p:nvPr/>
      </p:nvGrpSpPr>
      <p:grpSpPr>
        <a:xfrm>
          <a:off x="0" y="0"/>
          <a:ext cx="0" cy="0"/>
          <a:chOff x="0" y="0"/>
          <a:chExt cx="0" cy="0"/>
        </a:xfrm>
      </p:grpSpPr>
      <p:sp>
        <p:nvSpPr>
          <p:cNvPr id="2" name="Title 1"/>
          <p:cNvSpPr>
            <a:spLocks noGrp="1"/>
          </p:cNvSpPr>
          <p:nvPr>
            <p:ph type="title"/>
          </p:nvPr>
        </p:nvSpPr>
        <p:spPr>
          <a:xfrm>
            <a:off x="973836" y="2188465"/>
            <a:ext cx="7196328" cy="2481067"/>
          </a:xfrm>
          <a:prstGeom prst="rect">
            <a:avLst/>
          </a:prstGeom>
        </p:spPr>
        <p:txBody>
          <a:bodyPr anchor="ctr" anchorCtr="0"/>
          <a:lstStyle>
            <a:lvl1pPr algn="ctr">
              <a:defRPr sz="3600" b="0" i="1">
                <a:solidFill>
                  <a:schemeClr val="tx1"/>
                </a:solidFill>
                <a:latin typeface="Garamond" panose="02020404030301010803" pitchFamily="18" charset="0"/>
              </a:defRPr>
            </a:lvl1pPr>
          </a:lstStyle>
          <a:p>
            <a:r>
              <a:rPr lang="en-US"/>
              <a:t>Click to edit Master title style</a:t>
            </a:r>
            <a:endParaRPr lang="en-US" dirty="0"/>
          </a:p>
        </p:txBody>
      </p:sp>
      <p:cxnSp>
        <p:nvCxnSpPr>
          <p:cNvPr id="10" name="Straight Connector 9">
            <a:extLst>
              <a:ext uri="{FF2B5EF4-FFF2-40B4-BE49-F238E27FC236}">
                <a16:creationId xmlns:a16="http://schemas.microsoft.com/office/drawing/2014/main" id="{5B979A09-8DEA-4C1C-94B8-DD2576CB962D}"/>
              </a:ext>
            </a:extLst>
          </p:cNvPr>
          <p:cNvCxnSpPr>
            <a:cxnSpLocks/>
          </p:cNvCxnSpPr>
          <p:nvPr/>
        </p:nvCxnSpPr>
        <p:spPr>
          <a:xfrm>
            <a:off x="670559" y="4824599"/>
            <a:ext cx="7802880" cy="0"/>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2B98F9CF-E71F-40E5-8638-258748666F35}"/>
              </a:ext>
            </a:extLst>
          </p:cNvPr>
          <p:cNvCxnSpPr>
            <a:cxnSpLocks/>
          </p:cNvCxnSpPr>
          <p:nvPr/>
        </p:nvCxnSpPr>
        <p:spPr>
          <a:xfrm>
            <a:off x="670559" y="2036065"/>
            <a:ext cx="7802880" cy="0"/>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sp>
        <p:nvSpPr>
          <p:cNvPr id="6" name="Rectangle 5">
            <a:extLst>
              <a:ext uri="{FF2B5EF4-FFF2-40B4-BE49-F238E27FC236}">
                <a16:creationId xmlns:a16="http://schemas.microsoft.com/office/drawing/2014/main" id="{707B6D1C-F241-46B6-BF5B-CCFDE1647897}"/>
              </a:ext>
            </a:extLst>
          </p:cNvPr>
          <p:cNvSpPr/>
          <p:nvPr/>
        </p:nvSpPr>
        <p:spPr>
          <a:xfrm flipV="1">
            <a:off x="545006" y="1"/>
            <a:ext cx="8053988" cy="270998"/>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203169891"/>
      </p:ext>
    </p:extLst>
  </p:cSld>
  <p:clrMapOvr>
    <a:masterClrMapping/>
  </p:clrMapOvr>
  <p:hf sldNum="0" hdr="0" dt="0"/>
  <p:extLst>
    <p:ext uri="{DCECCB84-F9BA-43D5-87BE-67443E8EF086}">
      <p15:sldGuideLst xmlns:p15="http://schemas.microsoft.com/office/powerpoint/2012/main">
        <p15:guide id="1" orient="horz" pos="2160">
          <p15:clr>
            <a:srgbClr val="FBAE40"/>
          </p15:clr>
        </p15:guide>
        <p15:guide id="2" pos="2880">
          <p15:clr>
            <a:srgbClr val="FBAE40"/>
          </p15:clr>
        </p15:guide>
      </p15:sldGuideLst>
    </p:ext>
  </p:extLs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Sidebar Left Image">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1534A1F2-1C89-4DD5-B68A-087A53486103}"/>
              </a:ext>
            </a:extLst>
          </p:cNvPr>
          <p:cNvSpPr/>
          <p:nvPr/>
        </p:nvSpPr>
        <p:spPr>
          <a:xfrm flipV="1">
            <a:off x="0" y="1"/>
            <a:ext cx="8598994" cy="270998"/>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Picture Placeholder 14">
            <a:extLst>
              <a:ext uri="{FF2B5EF4-FFF2-40B4-BE49-F238E27FC236}">
                <a16:creationId xmlns:a16="http://schemas.microsoft.com/office/drawing/2014/main" id="{7743013D-173C-4784-917E-6FD1FD7FD620}"/>
              </a:ext>
            </a:extLst>
          </p:cNvPr>
          <p:cNvSpPr>
            <a:spLocks noGrp="1"/>
          </p:cNvSpPr>
          <p:nvPr>
            <p:ph type="pic" sz="quarter" idx="16"/>
          </p:nvPr>
        </p:nvSpPr>
        <p:spPr>
          <a:xfrm>
            <a:off x="0" y="270999"/>
            <a:ext cx="3590925" cy="6586999"/>
          </a:xfrm>
          <a:prstGeom prst="rect">
            <a:avLst/>
          </a:prstGeom>
        </p:spPr>
        <p:txBody>
          <a:bodyPr vert="horz"/>
          <a:lstStyle>
            <a:lvl1pPr marL="0" indent="0">
              <a:buFontTx/>
              <a:buNone/>
              <a:defRPr lang="en-US"/>
            </a:lvl1pPr>
          </a:lstStyle>
          <a:p>
            <a:r>
              <a:rPr lang="en-US"/>
              <a:t>Click icon to add picture</a:t>
            </a:r>
          </a:p>
        </p:txBody>
      </p:sp>
      <p:sp>
        <p:nvSpPr>
          <p:cNvPr id="13" name="Content Placeholder 4">
            <a:extLst>
              <a:ext uri="{FF2B5EF4-FFF2-40B4-BE49-F238E27FC236}">
                <a16:creationId xmlns:a16="http://schemas.microsoft.com/office/drawing/2014/main" id="{E14C8AC2-90D9-4F54-B63A-F76680B80BC1}"/>
              </a:ext>
            </a:extLst>
          </p:cNvPr>
          <p:cNvSpPr>
            <a:spLocks noGrp="1"/>
          </p:cNvSpPr>
          <p:nvPr>
            <p:ph sz="quarter" idx="17" hasCustomPrompt="1"/>
          </p:nvPr>
        </p:nvSpPr>
        <p:spPr>
          <a:xfrm>
            <a:off x="3870960" y="1943100"/>
            <a:ext cx="4482465" cy="4143375"/>
          </a:xfrm>
          <a:prstGeom prst="rect">
            <a:avLst/>
          </a:prstGeom>
        </p:spPr>
        <p:txBody>
          <a:bodyPr lIns="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4" name="Title 1">
            <a:extLst>
              <a:ext uri="{FF2B5EF4-FFF2-40B4-BE49-F238E27FC236}">
                <a16:creationId xmlns:a16="http://schemas.microsoft.com/office/drawing/2014/main" id="{8A614020-6F12-4400-973C-C3E71B259607}"/>
              </a:ext>
            </a:extLst>
          </p:cNvPr>
          <p:cNvSpPr>
            <a:spLocks noGrp="1"/>
          </p:cNvSpPr>
          <p:nvPr>
            <p:ph type="title" hasCustomPrompt="1"/>
          </p:nvPr>
        </p:nvSpPr>
        <p:spPr>
          <a:xfrm>
            <a:off x="3870960" y="632461"/>
            <a:ext cx="4482465" cy="1024128"/>
          </a:xfrm>
          <a:prstGeom prst="rect">
            <a:avLst/>
          </a:prstGeom>
        </p:spPr>
        <p:txBody>
          <a:bodyPr lIns="0" anchor="b" anchorCtr="0"/>
          <a:lstStyle>
            <a:lvl1pPr algn="l">
              <a:defRPr sz="4000" i="1">
                <a:solidFill>
                  <a:schemeClr val="tx1"/>
                </a:solidFill>
                <a:latin typeface="Garamond" panose="02020404030301010803" pitchFamily="18" charset="0"/>
              </a:defRPr>
            </a:lvl1pPr>
          </a:lstStyle>
          <a:p>
            <a:r>
              <a:rPr lang="en-US" dirty="0"/>
              <a:t>Click to add slide header</a:t>
            </a:r>
          </a:p>
        </p:txBody>
      </p:sp>
      <p:cxnSp>
        <p:nvCxnSpPr>
          <p:cNvPr id="15" name="Straight Connector 14">
            <a:extLst>
              <a:ext uri="{FF2B5EF4-FFF2-40B4-BE49-F238E27FC236}">
                <a16:creationId xmlns:a16="http://schemas.microsoft.com/office/drawing/2014/main" id="{49ED6A1E-0EBB-4B14-8B56-CD9E962AEFA7}"/>
              </a:ext>
            </a:extLst>
          </p:cNvPr>
          <p:cNvCxnSpPr>
            <a:cxnSpLocks/>
          </p:cNvCxnSpPr>
          <p:nvPr/>
        </p:nvCxnSpPr>
        <p:spPr>
          <a:xfrm>
            <a:off x="3870960" y="1799845"/>
            <a:ext cx="266448" cy="0"/>
          </a:xfrm>
          <a:prstGeom prst="line">
            <a:avLst/>
          </a:prstGeom>
          <a:ln w="317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32479746"/>
      </p:ext>
    </p:extLst>
  </p:cSld>
  <p:clrMapOvr>
    <a:masterClrMapping/>
  </p:clrMapOvr>
  <p:hf sldNum="0" hdr="0" dt="0"/>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Sidebar Left Layout">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C616D500-3373-4A48-8511-CAC28C7D7791}"/>
              </a:ext>
            </a:extLst>
          </p:cNvPr>
          <p:cNvSpPr/>
          <p:nvPr/>
        </p:nvSpPr>
        <p:spPr>
          <a:xfrm>
            <a:off x="0" y="0"/>
            <a:ext cx="8836182" cy="34587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1534A1F2-1C89-4DD5-B68A-087A53486103}"/>
              </a:ext>
            </a:extLst>
          </p:cNvPr>
          <p:cNvSpPr/>
          <p:nvPr/>
        </p:nvSpPr>
        <p:spPr>
          <a:xfrm flipV="1">
            <a:off x="0" y="0"/>
            <a:ext cx="3590925" cy="6857997"/>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Content Placeholder 4"/>
          <p:cNvSpPr>
            <a:spLocks noGrp="1"/>
          </p:cNvSpPr>
          <p:nvPr>
            <p:ph sz="quarter" idx="16" hasCustomPrompt="1"/>
          </p:nvPr>
        </p:nvSpPr>
        <p:spPr>
          <a:xfrm>
            <a:off x="3870960" y="1943099"/>
            <a:ext cx="4482465" cy="4143375"/>
          </a:xfrm>
          <a:prstGeom prst="rect">
            <a:avLst/>
          </a:prstGeom>
        </p:spPr>
        <p:txBody>
          <a:bodyPr lIns="0"/>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1" name="Title 1">
            <a:extLst>
              <a:ext uri="{FF2B5EF4-FFF2-40B4-BE49-F238E27FC236}">
                <a16:creationId xmlns:a16="http://schemas.microsoft.com/office/drawing/2014/main" id="{8321F0FE-4045-4B80-A419-067E552B9E9C}"/>
              </a:ext>
            </a:extLst>
          </p:cNvPr>
          <p:cNvSpPr>
            <a:spLocks noGrp="1"/>
          </p:cNvSpPr>
          <p:nvPr>
            <p:ph type="title" hasCustomPrompt="1"/>
          </p:nvPr>
        </p:nvSpPr>
        <p:spPr>
          <a:xfrm>
            <a:off x="3870960" y="632461"/>
            <a:ext cx="4482465" cy="1024128"/>
          </a:xfrm>
          <a:prstGeom prst="rect">
            <a:avLst/>
          </a:prstGeom>
        </p:spPr>
        <p:txBody>
          <a:bodyPr lIns="0" anchor="b" anchorCtr="0"/>
          <a:lstStyle>
            <a:lvl1pPr algn="l">
              <a:defRPr sz="4000" i="1">
                <a:solidFill>
                  <a:schemeClr val="tx1"/>
                </a:solidFill>
                <a:latin typeface="Garamond" panose="02020404030301010803" pitchFamily="18" charset="0"/>
              </a:defRPr>
            </a:lvl1pPr>
          </a:lstStyle>
          <a:p>
            <a:r>
              <a:rPr lang="en-US" dirty="0"/>
              <a:t>Click to add slide header</a:t>
            </a:r>
          </a:p>
        </p:txBody>
      </p:sp>
      <p:cxnSp>
        <p:nvCxnSpPr>
          <p:cNvPr id="32" name="Straight Connector 31">
            <a:extLst>
              <a:ext uri="{FF2B5EF4-FFF2-40B4-BE49-F238E27FC236}">
                <a16:creationId xmlns:a16="http://schemas.microsoft.com/office/drawing/2014/main" id="{C5409C51-85DF-4FE9-909C-935BCA71AEB6}"/>
              </a:ext>
            </a:extLst>
          </p:cNvPr>
          <p:cNvCxnSpPr>
            <a:cxnSpLocks/>
          </p:cNvCxnSpPr>
          <p:nvPr/>
        </p:nvCxnSpPr>
        <p:spPr>
          <a:xfrm>
            <a:off x="3870960" y="1799845"/>
            <a:ext cx="266448" cy="0"/>
          </a:xfrm>
          <a:prstGeom prst="line">
            <a:avLst/>
          </a:prstGeom>
          <a:ln w="31750">
            <a:solidFill>
              <a:schemeClr val="accent1"/>
            </a:solidFill>
          </a:ln>
        </p:spPr>
        <p:style>
          <a:lnRef idx="1">
            <a:schemeClr val="accent1"/>
          </a:lnRef>
          <a:fillRef idx="0">
            <a:schemeClr val="accent1"/>
          </a:fillRef>
          <a:effectRef idx="0">
            <a:schemeClr val="accent1"/>
          </a:effectRef>
          <a:fontRef idx="minor">
            <a:schemeClr val="tx1"/>
          </a:fontRef>
        </p:style>
      </p:cxnSp>
      <p:sp>
        <p:nvSpPr>
          <p:cNvPr id="12" name="Content Placeholder 4">
            <a:extLst>
              <a:ext uri="{FF2B5EF4-FFF2-40B4-BE49-F238E27FC236}">
                <a16:creationId xmlns:a16="http://schemas.microsoft.com/office/drawing/2014/main" id="{65D100B8-36B8-492F-B15D-B55ACCD7F0B5}"/>
              </a:ext>
            </a:extLst>
          </p:cNvPr>
          <p:cNvSpPr>
            <a:spLocks noGrp="1"/>
          </p:cNvSpPr>
          <p:nvPr>
            <p:ph sz="quarter" idx="17" hasCustomPrompt="1"/>
          </p:nvPr>
        </p:nvSpPr>
        <p:spPr>
          <a:xfrm>
            <a:off x="358602" y="1943099"/>
            <a:ext cx="2873720" cy="4143375"/>
          </a:xfrm>
          <a:prstGeom prst="rect">
            <a:avLst/>
          </a:prstGeom>
        </p:spPr>
        <p:txBody>
          <a:bodyPr lIns="0"/>
          <a:lstStyle>
            <a:lvl1pPr>
              <a:buClr>
                <a:schemeClr val="bg1"/>
              </a:buCl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buClr>
                <a:schemeClr val="bg1"/>
              </a:buClr>
              <a:defRPr>
                <a:solidFill>
                  <a:schemeClr val="bg1"/>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809124238"/>
      </p:ext>
    </p:extLst>
  </p:cSld>
  <p:clrMapOvr>
    <a:masterClrMapping/>
  </p:clrMapOvr>
  <p:hf sldNum="0" hdr="0" dt="0"/>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Sidebar Right Image">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1534A1F2-1C89-4DD5-B68A-087A53486103}"/>
              </a:ext>
            </a:extLst>
          </p:cNvPr>
          <p:cNvSpPr/>
          <p:nvPr/>
        </p:nvSpPr>
        <p:spPr>
          <a:xfrm flipV="1">
            <a:off x="0" y="1"/>
            <a:ext cx="8598994" cy="270998"/>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Content Placeholder 4">
            <a:extLst>
              <a:ext uri="{FF2B5EF4-FFF2-40B4-BE49-F238E27FC236}">
                <a16:creationId xmlns:a16="http://schemas.microsoft.com/office/drawing/2014/main" id="{2F186CF8-90AD-4CC8-A3F9-EA5C2EBDB04A}"/>
              </a:ext>
            </a:extLst>
          </p:cNvPr>
          <p:cNvSpPr>
            <a:spLocks noGrp="1"/>
          </p:cNvSpPr>
          <p:nvPr>
            <p:ph sz="quarter" idx="17" hasCustomPrompt="1"/>
          </p:nvPr>
        </p:nvSpPr>
        <p:spPr>
          <a:xfrm>
            <a:off x="676747" y="1943100"/>
            <a:ext cx="4482465" cy="4143375"/>
          </a:xfrm>
          <a:prstGeom prst="rect">
            <a:avLst/>
          </a:prstGeom>
        </p:spPr>
        <p:txBody>
          <a:bodyPr lIns="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cxnSp>
        <p:nvCxnSpPr>
          <p:cNvPr id="28" name="Straight Connector 27">
            <a:extLst>
              <a:ext uri="{FF2B5EF4-FFF2-40B4-BE49-F238E27FC236}">
                <a16:creationId xmlns:a16="http://schemas.microsoft.com/office/drawing/2014/main" id="{289B1052-A064-4D29-AD87-785025F20281}"/>
              </a:ext>
            </a:extLst>
          </p:cNvPr>
          <p:cNvCxnSpPr>
            <a:cxnSpLocks/>
          </p:cNvCxnSpPr>
          <p:nvPr/>
        </p:nvCxnSpPr>
        <p:spPr>
          <a:xfrm>
            <a:off x="676747" y="1813370"/>
            <a:ext cx="266448" cy="0"/>
          </a:xfrm>
          <a:prstGeom prst="line">
            <a:avLst/>
          </a:prstGeom>
          <a:ln w="31750">
            <a:solidFill>
              <a:schemeClr val="accent1"/>
            </a:solidFill>
          </a:ln>
        </p:spPr>
        <p:style>
          <a:lnRef idx="1">
            <a:schemeClr val="accent1"/>
          </a:lnRef>
          <a:fillRef idx="0">
            <a:schemeClr val="accent1"/>
          </a:fillRef>
          <a:effectRef idx="0">
            <a:schemeClr val="accent1"/>
          </a:effectRef>
          <a:fontRef idx="minor">
            <a:schemeClr val="tx1"/>
          </a:fontRef>
        </p:style>
      </p:cxnSp>
      <p:sp>
        <p:nvSpPr>
          <p:cNvPr id="29" name="Rectangle 28">
            <a:extLst>
              <a:ext uri="{FF2B5EF4-FFF2-40B4-BE49-F238E27FC236}">
                <a16:creationId xmlns:a16="http://schemas.microsoft.com/office/drawing/2014/main" id="{224B4187-9493-4630-87CB-0F6A4EC8BEC5}"/>
              </a:ext>
            </a:extLst>
          </p:cNvPr>
          <p:cNvSpPr/>
          <p:nvPr/>
        </p:nvSpPr>
        <p:spPr>
          <a:xfrm flipV="1">
            <a:off x="0" y="-3222"/>
            <a:ext cx="8598994" cy="270998"/>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Title 1">
            <a:extLst>
              <a:ext uri="{FF2B5EF4-FFF2-40B4-BE49-F238E27FC236}">
                <a16:creationId xmlns:a16="http://schemas.microsoft.com/office/drawing/2014/main" id="{49A8DE14-591C-44A5-994E-73EC1584D420}"/>
              </a:ext>
            </a:extLst>
          </p:cNvPr>
          <p:cNvSpPr>
            <a:spLocks noGrp="1"/>
          </p:cNvSpPr>
          <p:nvPr>
            <p:ph type="title" hasCustomPrompt="1"/>
          </p:nvPr>
        </p:nvSpPr>
        <p:spPr>
          <a:xfrm>
            <a:off x="676747" y="659511"/>
            <a:ext cx="4482465" cy="1024128"/>
          </a:xfrm>
          <a:prstGeom prst="rect">
            <a:avLst/>
          </a:prstGeom>
        </p:spPr>
        <p:txBody>
          <a:bodyPr lIns="0" anchor="b" anchorCtr="0"/>
          <a:lstStyle>
            <a:lvl1pPr algn="l">
              <a:defRPr sz="4000" i="1">
                <a:solidFill>
                  <a:schemeClr val="tx1"/>
                </a:solidFill>
                <a:latin typeface="Garamond" panose="02020404030301010803" pitchFamily="18" charset="0"/>
              </a:defRPr>
            </a:lvl1pPr>
          </a:lstStyle>
          <a:p>
            <a:r>
              <a:rPr lang="en-US" dirty="0"/>
              <a:t>Click to add slide header</a:t>
            </a:r>
          </a:p>
        </p:txBody>
      </p:sp>
      <p:sp>
        <p:nvSpPr>
          <p:cNvPr id="30" name="Picture Placeholder 29">
            <a:extLst>
              <a:ext uri="{FF2B5EF4-FFF2-40B4-BE49-F238E27FC236}">
                <a16:creationId xmlns:a16="http://schemas.microsoft.com/office/drawing/2014/main" id="{8A1631B9-240B-44B4-BD2A-02407D960DAF}"/>
              </a:ext>
            </a:extLst>
          </p:cNvPr>
          <p:cNvSpPr>
            <a:spLocks noGrp="1"/>
          </p:cNvSpPr>
          <p:nvPr>
            <p:ph type="pic" sz="quarter" idx="16"/>
          </p:nvPr>
        </p:nvSpPr>
        <p:spPr>
          <a:xfrm>
            <a:off x="5553075" y="-1"/>
            <a:ext cx="3590925" cy="6857999"/>
          </a:xfrm>
          <a:custGeom>
            <a:avLst/>
            <a:gdLst>
              <a:gd name="connsiteX0" fmla="*/ 0 w 3590925"/>
              <a:gd name="connsiteY0" fmla="*/ 0 h 6857999"/>
              <a:gd name="connsiteX1" fmla="*/ 3590925 w 3590925"/>
              <a:gd name="connsiteY1" fmla="*/ 0 h 6857999"/>
              <a:gd name="connsiteX2" fmla="*/ 3590925 w 3590925"/>
              <a:gd name="connsiteY2" fmla="*/ 6857999 h 6857999"/>
              <a:gd name="connsiteX3" fmla="*/ 0 w 3590925"/>
              <a:gd name="connsiteY3" fmla="*/ 6857999 h 6857999"/>
              <a:gd name="connsiteX4" fmla="*/ 0 w 3590925"/>
              <a:gd name="connsiteY4" fmla="*/ 270999 h 6857999"/>
              <a:gd name="connsiteX5" fmla="*/ 3045919 w 3590925"/>
              <a:gd name="connsiteY5" fmla="*/ 270999 h 6857999"/>
              <a:gd name="connsiteX6" fmla="*/ 3045919 w 3590925"/>
              <a:gd name="connsiteY6" fmla="*/ 1 h 6857999"/>
              <a:gd name="connsiteX7" fmla="*/ 0 w 3590925"/>
              <a:gd name="connsiteY7" fmla="*/ 1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90925" h="6857999">
                <a:moveTo>
                  <a:pt x="0" y="0"/>
                </a:moveTo>
                <a:lnTo>
                  <a:pt x="3590925" y="0"/>
                </a:lnTo>
                <a:lnTo>
                  <a:pt x="3590925" y="6857999"/>
                </a:lnTo>
                <a:lnTo>
                  <a:pt x="0" y="6857999"/>
                </a:lnTo>
                <a:lnTo>
                  <a:pt x="0" y="270999"/>
                </a:lnTo>
                <a:lnTo>
                  <a:pt x="3045919" y="270999"/>
                </a:lnTo>
                <a:lnTo>
                  <a:pt x="3045919" y="1"/>
                </a:lnTo>
                <a:lnTo>
                  <a:pt x="0" y="1"/>
                </a:lnTo>
                <a:close/>
              </a:path>
            </a:pathLst>
          </a:custGeom>
        </p:spPr>
        <p:txBody>
          <a:bodyPr vert="horz" wrap="square">
            <a:noAutofit/>
          </a:bodyPr>
          <a:lstStyle>
            <a:lvl1pPr marL="0" indent="0">
              <a:buFontTx/>
              <a:buNone/>
              <a:defRPr lang="en-US">
                <a:solidFill>
                  <a:schemeClr val="bg1"/>
                </a:solidFill>
              </a:defRPr>
            </a:lvl1pPr>
          </a:lstStyle>
          <a:p>
            <a:r>
              <a:rPr lang="en-US"/>
              <a:t>Click icon to add picture</a:t>
            </a:r>
            <a:endParaRPr lang="en-US" dirty="0"/>
          </a:p>
        </p:txBody>
      </p:sp>
    </p:spTree>
    <p:extLst>
      <p:ext uri="{BB962C8B-B14F-4D97-AF65-F5344CB8AC3E}">
        <p14:creationId xmlns:p14="http://schemas.microsoft.com/office/powerpoint/2010/main" val="2917186588"/>
      </p:ext>
    </p:extLst>
  </p:cSld>
  <p:clrMapOvr>
    <a:masterClrMapping/>
  </p:clrMapOvr>
  <p:hf sldNum="0" hdr="0" dt="0"/>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preserve="1">
  <p:cSld name="Sidebar Right Layout">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024458A4-F82D-4E6A-A363-176F6E6C80CB}"/>
              </a:ext>
            </a:extLst>
          </p:cNvPr>
          <p:cNvSpPr/>
          <p:nvPr/>
        </p:nvSpPr>
        <p:spPr>
          <a:xfrm rot="10800000" flipV="1">
            <a:off x="5548482" y="-1"/>
            <a:ext cx="3595515" cy="6857993"/>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Content Placeholder 4">
            <a:extLst>
              <a:ext uri="{FF2B5EF4-FFF2-40B4-BE49-F238E27FC236}">
                <a16:creationId xmlns:a16="http://schemas.microsoft.com/office/drawing/2014/main" id="{B12B412B-29CD-4ECA-8030-98D34532DBAD}"/>
              </a:ext>
            </a:extLst>
          </p:cNvPr>
          <p:cNvSpPr>
            <a:spLocks noGrp="1"/>
          </p:cNvSpPr>
          <p:nvPr>
            <p:ph sz="quarter" idx="16" hasCustomPrompt="1"/>
          </p:nvPr>
        </p:nvSpPr>
        <p:spPr>
          <a:xfrm>
            <a:off x="676747" y="1943100"/>
            <a:ext cx="4482465" cy="4143375"/>
          </a:xfrm>
          <a:prstGeom prst="rect">
            <a:avLst/>
          </a:prstGeom>
        </p:spPr>
        <p:txBody>
          <a:bodyPr lIns="0"/>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cxnSp>
        <p:nvCxnSpPr>
          <p:cNvPr id="26" name="Straight Connector 25">
            <a:extLst>
              <a:ext uri="{FF2B5EF4-FFF2-40B4-BE49-F238E27FC236}">
                <a16:creationId xmlns:a16="http://schemas.microsoft.com/office/drawing/2014/main" id="{B6D18D5F-1BFF-4821-9ACA-43586FE3501A}"/>
              </a:ext>
            </a:extLst>
          </p:cNvPr>
          <p:cNvCxnSpPr>
            <a:cxnSpLocks/>
          </p:cNvCxnSpPr>
          <p:nvPr/>
        </p:nvCxnSpPr>
        <p:spPr>
          <a:xfrm>
            <a:off x="676747" y="1813370"/>
            <a:ext cx="266448" cy="0"/>
          </a:xfrm>
          <a:prstGeom prst="line">
            <a:avLst/>
          </a:prstGeom>
          <a:ln w="31750">
            <a:solidFill>
              <a:schemeClr val="accent1"/>
            </a:solidFill>
          </a:ln>
        </p:spPr>
        <p:style>
          <a:lnRef idx="1">
            <a:schemeClr val="accent1"/>
          </a:lnRef>
          <a:fillRef idx="0">
            <a:schemeClr val="accent1"/>
          </a:fillRef>
          <a:effectRef idx="0">
            <a:schemeClr val="accent1"/>
          </a:effectRef>
          <a:fontRef idx="minor">
            <a:schemeClr val="tx1"/>
          </a:fontRef>
        </p:style>
      </p:cxnSp>
      <p:sp>
        <p:nvSpPr>
          <p:cNvPr id="13" name="Title 1">
            <a:extLst>
              <a:ext uri="{FF2B5EF4-FFF2-40B4-BE49-F238E27FC236}">
                <a16:creationId xmlns:a16="http://schemas.microsoft.com/office/drawing/2014/main" id="{61312679-AE07-494B-883E-C901DE588351}"/>
              </a:ext>
            </a:extLst>
          </p:cNvPr>
          <p:cNvSpPr>
            <a:spLocks noGrp="1"/>
          </p:cNvSpPr>
          <p:nvPr>
            <p:ph type="title" hasCustomPrompt="1"/>
          </p:nvPr>
        </p:nvSpPr>
        <p:spPr>
          <a:xfrm>
            <a:off x="676747" y="659511"/>
            <a:ext cx="4482465" cy="1024128"/>
          </a:xfrm>
          <a:prstGeom prst="rect">
            <a:avLst/>
          </a:prstGeom>
        </p:spPr>
        <p:txBody>
          <a:bodyPr lIns="0" anchor="b" anchorCtr="0"/>
          <a:lstStyle>
            <a:lvl1pPr algn="l">
              <a:defRPr sz="4000" i="1">
                <a:solidFill>
                  <a:schemeClr val="tx1"/>
                </a:solidFill>
                <a:latin typeface="Garamond" panose="02020404030301010803" pitchFamily="18" charset="0"/>
              </a:defRPr>
            </a:lvl1pPr>
          </a:lstStyle>
          <a:p>
            <a:r>
              <a:rPr lang="en-US" dirty="0"/>
              <a:t>Click to add slide header</a:t>
            </a:r>
          </a:p>
        </p:txBody>
      </p:sp>
      <p:sp>
        <p:nvSpPr>
          <p:cNvPr id="14" name="Content Placeholder 4">
            <a:extLst>
              <a:ext uri="{FF2B5EF4-FFF2-40B4-BE49-F238E27FC236}">
                <a16:creationId xmlns:a16="http://schemas.microsoft.com/office/drawing/2014/main" id="{8FDCED15-E7B1-4A40-BEE2-4DD196A0427C}"/>
              </a:ext>
            </a:extLst>
          </p:cNvPr>
          <p:cNvSpPr>
            <a:spLocks noGrp="1"/>
          </p:cNvSpPr>
          <p:nvPr>
            <p:ph sz="quarter" idx="17" hasCustomPrompt="1"/>
          </p:nvPr>
        </p:nvSpPr>
        <p:spPr>
          <a:xfrm>
            <a:off x="5909379" y="1943100"/>
            <a:ext cx="2873720" cy="4143375"/>
          </a:xfrm>
          <a:prstGeom prst="rect">
            <a:avLst/>
          </a:prstGeom>
        </p:spPr>
        <p:txBody>
          <a:bodyPr lIns="0"/>
          <a:lstStyle>
            <a:lvl1pPr>
              <a:buClr>
                <a:schemeClr val="bg1"/>
              </a:buCl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buClr>
                <a:schemeClr val="bg1"/>
              </a:buClr>
              <a:defRPr>
                <a:solidFill>
                  <a:schemeClr val="bg1"/>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8" name="TextBox 17">
            <a:extLst>
              <a:ext uri="{FF2B5EF4-FFF2-40B4-BE49-F238E27FC236}">
                <a16:creationId xmlns:a16="http://schemas.microsoft.com/office/drawing/2014/main" id="{BD6229D5-6EF4-4A56-8313-E0CA6E6BB3C9}"/>
              </a:ext>
            </a:extLst>
          </p:cNvPr>
          <p:cNvSpPr txBox="1"/>
          <p:nvPr/>
        </p:nvSpPr>
        <p:spPr>
          <a:xfrm>
            <a:off x="7894622" y="6464171"/>
            <a:ext cx="704372" cy="215444"/>
          </a:xfrm>
          <a:prstGeom prst="rect">
            <a:avLst/>
          </a:prstGeom>
          <a:noFill/>
        </p:spPr>
        <p:txBody>
          <a:bodyPr wrap="square" rtlCol="0">
            <a:spAutoFit/>
          </a:bodyPr>
          <a:lstStyle/>
          <a:p>
            <a:pPr algn="r"/>
            <a:fld id="{CC445941-74CC-4112-9061-4DB01C9C0019}" type="slidenum">
              <a:rPr lang="en-US" sz="800" smtClean="0">
                <a:solidFill>
                  <a:schemeClr val="bg1"/>
                </a:solidFill>
              </a:rPr>
              <a:pPr algn="r"/>
              <a:t>‹#›</a:t>
            </a:fld>
            <a:endParaRPr lang="en-US" sz="800" dirty="0">
              <a:solidFill>
                <a:schemeClr val="bg1"/>
              </a:solidFill>
            </a:endParaRPr>
          </a:p>
        </p:txBody>
      </p:sp>
      <p:sp>
        <p:nvSpPr>
          <p:cNvPr id="9" name="Text Placeholder 8">
            <a:extLst>
              <a:ext uri="{FF2B5EF4-FFF2-40B4-BE49-F238E27FC236}">
                <a16:creationId xmlns:a16="http://schemas.microsoft.com/office/drawing/2014/main" id="{BC721790-343C-4EDB-83B2-E10EC07AE283}"/>
              </a:ext>
            </a:extLst>
          </p:cNvPr>
          <p:cNvSpPr txBox="1">
            <a:spLocks/>
          </p:cNvSpPr>
          <p:nvPr/>
        </p:nvSpPr>
        <p:spPr>
          <a:xfrm>
            <a:off x="3832891" y="6460401"/>
            <a:ext cx="4603514" cy="219456"/>
          </a:xfrm>
          <a:prstGeom prst="rect">
            <a:avLst/>
          </a:prstGeom>
        </p:spPr>
        <p:txBody>
          <a:bodyPr lIns="0" anchor="ctr">
            <a:normAutofit/>
          </a:bodyPr>
          <a:lstStyle>
            <a:lvl1pPr marL="0" marR="0" indent="0" algn="l" defTabSz="914400" rtl="0" eaLnBrk="1" fontAlgn="base" latinLnBrk="0" hangingPunct="1">
              <a:lnSpc>
                <a:spcPct val="100000"/>
              </a:lnSpc>
              <a:spcBef>
                <a:spcPts val="500"/>
              </a:spcBef>
              <a:spcAft>
                <a:spcPts val="300"/>
              </a:spcAft>
              <a:buClr>
                <a:schemeClr val="tx1"/>
              </a:buClr>
              <a:buSzPct val="100000"/>
              <a:buFont typeface="Arial" panose="020B0604020202020204" pitchFamily="34" charset="0"/>
              <a:buNone/>
              <a:tabLst/>
              <a:defRPr lang="en-US" sz="1000" kern="1200" dirty="0" smtClean="0">
                <a:solidFill>
                  <a:schemeClr val="tx1">
                    <a:lumMod val="65000"/>
                    <a:lumOff val="35000"/>
                  </a:schemeClr>
                </a:solidFill>
                <a:latin typeface="+mn-lt"/>
                <a:ea typeface="+mn-ea"/>
                <a:cs typeface="+mn-cs"/>
              </a:defRPr>
            </a:lvl1pPr>
            <a:lvl2pPr marL="231775" marR="0" indent="0" algn="l" defTabSz="914400" rtl="0" eaLnBrk="1" fontAlgn="base" latinLnBrk="0" hangingPunct="1">
              <a:lnSpc>
                <a:spcPct val="100000"/>
              </a:lnSpc>
              <a:spcBef>
                <a:spcPts val="500"/>
              </a:spcBef>
              <a:spcAft>
                <a:spcPts val="300"/>
              </a:spcAft>
              <a:buClr>
                <a:schemeClr val="tx1"/>
              </a:buClr>
              <a:buSzPct val="100000"/>
              <a:buFont typeface="Symbol" panose="05050102010706020507" pitchFamily="18" charset="2"/>
              <a:buNone/>
              <a:tabLst/>
              <a:defRPr sz="1800" kern="1200">
                <a:solidFill>
                  <a:schemeClr val="tx1"/>
                </a:solidFill>
                <a:latin typeface="+mn-lt"/>
                <a:ea typeface="+mn-ea"/>
                <a:cs typeface="+mn-cs"/>
              </a:defRPr>
            </a:lvl2pPr>
            <a:lvl3pPr marL="687388" marR="0" indent="-225425" algn="l" defTabSz="914400" rtl="0" eaLnBrk="1" fontAlgn="base" latinLnBrk="0" hangingPunct="1">
              <a:lnSpc>
                <a:spcPct val="100000"/>
              </a:lnSpc>
              <a:spcBef>
                <a:spcPts val="500"/>
              </a:spcBef>
              <a:spcAft>
                <a:spcPts val="300"/>
              </a:spcAft>
              <a:buClr>
                <a:schemeClr val="tx1"/>
              </a:buClr>
              <a:buSzPct val="100000"/>
              <a:buFont typeface="Wingdings" panose="05000000000000000000" pitchFamily="2" charset="2"/>
              <a:buChar char=""/>
              <a:tabLst/>
              <a:defRPr sz="1800" kern="1200">
                <a:solidFill>
                  <a:schemeClr val="tx1"/>
                </a:solidFill>
                <a:latin typeface="+mn-lt"/>
                <a:ea typeface="+mn-ea"/>
                <a:cs typeface="+mn-cs"/>
              </a:defRPr>
            </a:lvl3pPr>
            <a:lvl4pPr marL="914400" marR="0" indent="-227013" algn="l" defTabSz="914400" rtl="0" eaLnBrk="1" fontAlgn="base" latinLnBrk="0" hangingPunct="1">
              <a:lnSpc>
                <a:spcPct val="100000"/>
              </a:lnSpc>
              <a:spcBef>
                <a:spcPts val="500"/>
              </a:spcBef>
              <a:spcAft>
                <a:spcPts val="300"/>
              </a:spcAft>
              <a:buClr>
                <a:schemeClr val="tx1"/>
              </a:buClr>
              <a:buSzPct val="100000"/>
              <a:buFont typeface="Symbol" panose="05050102010706020507" pitchFamily="18" charset="2"/>
              <a:buChar char="-"/>
              <a:tabLst/>
              <a:defRPr sz="1800" kern="1200">
                <a:solidFill>
                  <a:schemeClr val="tx1"/>
                </a:solidFill>
                <a:latin typeface="+mn-lt"/>
                <a:ea typeface="+mn-ea"/>
                <a:cs typeface="+mn-cs"/>
              </a:defRPr>
            </a:lvl4pPr>
            <a:lvl5pPr marL="1141413" marR="0" indent="-227013" algn="l" defTabSz="914400" rtl="0" eaLnBrk="1" fontAlgn="base" latinLnBrk="0" hangingPunct="1">
              <a:lnSpc>
                <a:spcPct val="100000"/>
              </a:lnSpc>
              <a:spcBef>
                <a:spcPts val="500"/>
              </a:spcBef>
              <a:spcAft>
                <a:spcPts val="300"/>
              </a:spcAft>
              <a:buClr>
                <a:schemeClr val="tx1"/>
              </a:buClr>
              <a:buSzPct val="100000"/>
              <a:buFont typeface="Arial" panose="020B0604020202020204" pitchFamily="34" charset="0"/>
              <a:buChar char="•"/>
              <a:tabLst/>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gn="r"/>
            <a:r>
              <a:rPr lang="en-US" sz="800" dirty="0">
                <a:solidFill>
                  <a:schemeClr val="bg1"/>
                </a:solidFill>
              </a:rPr>
              <a:t>LOCKTON COMPANIES  |</a:t>
            </a:r>
          </a:p>
        </p:txBody>
      </p:sp>
    </p:spTree>
    <p:extLst>
      <p:ext uri="{BB962C8B-B14F-4D97-AF65-F5344CB8AC3E}">
        <p14:creationId xmlns:p14="http://schemas.microsoft.com/office/powerpoint/2010/main" val="3257639260"/>
      </p:ext>
    </p:extLst>
  </p:cSld>
  <p:clrMapOvr>
    <a:masterClrMapping/>
  </p:clrMapOvr>
  <p:hf sldNum="0" hdr="0" dt="0"/>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p:cSld name="Exhibit Layout">
    <p:spTree>
      <p:nvGrpSpPr>
        <p:cNvPr id="1" name=""/>
        <p:cNvGrpSpPr/>
        <p:nvPr/>
      </p:nvGrpSpPr>
      <p:grpSpPr>
        <a:xfrm>
          <a:off x="0" y="0"/>
          <a:ext cx="0" cy="0"/>
          <a:chOff x="0" y="0"/>
          <a:chExt cx="0" cy="0"/>
        </a:xfrm>
      </p:grpSpPr>
      <p:sp>
        <p:nvSpPr>
          <p:cNvPr id="9" name="Rectangle 8"/>
          <p:cNvSpPr/>
          <p:nvPr/>
        </p:nvSpPr>
        <p:spPr bwMode="auto">
          <a:xfrm>
            <a:off x="-1" y="0"/>
            <a:ext cx="6144883" cy="6858000"/>
          </a:xfrm>
          <a:prstGeom prst="rect">
            <a:avLst/>
          </a:prstGeom>
          <a:solidFill>
            <a:srgbClr val="E8EBEC"/>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dirty="0">
              <a:ln>
                <a:noFill/>
              </a:ln>
              <a:solidFill>
                <a:schemeClr val="tx1"/>
              </a:solidFill>
              <a:effectLst/>
              <a:latin typeface="Segoe UI" panose="020B0502040204020203" pitchFamily="34" charset="0"/>
            </a:endParaRPr>
          </a:p>
        </p:txBody>
      </p:sp>
      <p:sp>
        <p:nvSpPr>
          <p:cNvPr id="11" name="Content Placeholder 7">
            <a:extLst>
              <a:ext uri="{FF2B5EF4-FFF2-40B4-BE49-F238E27FC236}">
                <a16:creationId xmlns:a16="http://schemas.microsoft.com/office/drawing/2014/main" id="{2E5EAF36-B329-4290-91FC-0BD304F27918}"/>
              </a:ext>
            </a:extLst>
          </p:cNvPr>
          <p:cNvSpPr>
            <a:spLocks noGrp="1"/>
          </p:cNvSpPr>
          <p:nvPr>
            <p:ph sz="quarter" idx="18"/>
          </p:nvPr>
        </p:nvSpPr>
        <p:spPr>
          <a:xfrm>
            <a:off x="6452533" y="1943100"/>
            <a:ext cx="2362200" cy="4143373"/>
          </a:xfrm>
          <a:prstGeom prst="rect">
            <a:avLst/>
          </a:prstGeom>
        </p:spPr>
        <p:txBody>
          <a:bodyPr/>
          <a:lstStyle>
            <a:lvl1pPr marR="0" algn="l" defTabSz="914400" rtl="0" eaLnBrk="1" fontAlgn="base" latinLnBrk="0" hangingPunct="1">
              <a:lnSpc>
                <a:spcPct val="100000"/>
              </a:lnSpc>
              <a:spcBef>
                <a:spcPts val="500"/>
              </a:spcBef>
              <a:spcAft>
                <a:spcPct val="0"/>
              </a:spcAft>
              <a:buClr>
                <a:schemeClr val="tx1"/>
              </a:buClr>
              <a:tabLst/>
              <a:defRPr lang="en-US" sz="1800" kern="1200" dirty="0">
                <a:solidFill>
                  <a:schemeClr val="tx1"/>
                </a:solidFill>
                <a:latin typeface="+mn-lt"/>
                <a:ea typeface="+mn-ea"/>
                <a:cs typeface="+mn-cs"/>
              </a:defRPr>
            </a:lvl1pPr>
            <a:lvl2pPr marR="0" algn="l" defTabSz="914400" rtl="0" eaLnBrk="1" fontAlgn="base" latinLnBrk="0" hangingPunct="1">
              <a:lnSpc>
                <a:spcPct val="100000"/>
              </a:lnSpc>
              <a:spcBef>
                <a:spcPts val="500"/>
              </a:spcBef>
              <a:spcAft>
                <a:spcPct val="0"/>
              </a:spcAft>
              <a:buClr>
                <a:schemeClr val="tx1"/>
              </a:buClr>
              <a:tabLst/>
              <a:defRPr lang="en-US" sz="1800" kern="1200" dirty="0">
                <a:solidFill>
                  <a:schemeClr val="tx1"/>
                </a:solidFill>
                <a:latin typeface="+mn-lt"/>
                <a:ea typeface="+mn-ea"/>
                <a:cs typeface="+mn-cs"/>
              </a:defRPr>
            </a:lvl2pPr>
            <a:lvl3pPr marR="0" algn="l" defTabSz="914400" rtl="0" eaLnBrk="1" fontAlgn="base" latinLnBrk="0" hangingPunct="1">
              <a:lnSpc>
                <a:spcPct val="100000"/>
              </a:lnSpc>
              <a:spcBef>
                <a:spcPts val="500"/>
              </a:spcBef>
              <a:spcAft>
                <a:spcPct val="0"/>
              </a:spcAft>
              <a:buClr>
                <a:schemeClr val="tx1"/>
              </a:buClr>
              <a:tabLst/>
              <a:defRPr lang="en-US" sz="1800" kern="1200" dirty="0">
                <a:solidFill>
                  <a:schemeClr val="tx1"/>
                </a:solidFill>
                <a:latin typeface="+mn-lt"/>
                <a:ea typeface="+mn-ea"/>
                <a:cs typeface="+mn-cs"/>
              </a:defRPr>
            </a:lvl3pPr>
            <a:lvl4pPr marR="0" algn="l" defTabSz="914400" rtl="0" eaLnBrk="1" fontAlgn="base" latinLnBrk="0" hangingPunct="1">
              <a:lnSpc>
                <a:spcPct val="100000"/>
              </a:lnSpc>
              <a:spcBef>
                <a:spcPts val="500"/>
              </a:spcBef>
              <a:spcAft>
                <a:spcPct val="0"/>
              </a:spcAft>
              <a:buClr>
                <a:schemeClr val="tx1"/>
              </a:buClr>
              <a:tabLst/>
              <a:defRPr lang="en-US" sz="1800" kern="1200" dirty="0">
                <a:solidFill>
                  <a:schemeClr val="tx1"/>
                </a:solidFill>
                <a:latin typeface="+mn-lt"/>
                <a:ea typeface="+mn-ea"/>
                <a:cs typeface="+mn-cs"/>
              </a:defRPr>
            </a:lvl4pPr>
            <a:lvl5pPr marR="0" algn="l" defTabSz="914400" rtl="0" eaLnBrk="1" fontAlgn="base" latinLnBrk="0" hangingPunct="1">
              <a:lnSpc>
                <a:spcPct val="100000"/>
              </a:lnSpc>
              <a:spcBef>
                <a:spcPts val="500"/>
              </a:spcBef>
              <a:spcAft>
                <a:spcPct val="0"/>
              </a:spcAft>
              <a:buClr>
                <a:schemeClr val="tx1"/>
              </a:buClr>
              <a:tabLst/>
              <a:defRPr lang="en-US" sz="1800" kern="1200" dirty="0">
                <a:solidFill>
                  <a:schemeClr val="tx1"/>
                </a:solidFill>
                <a:latin typeface="+mn-lt"/>
                <a:ea typeface="+mn-ea"/>
                <a:cs typeface="+mn-cs"/>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2" name="Content Placeholder 4">
            <a:extLst>
              <a:ext uri="{FF2B5EF4-FFF2-40B4-BE49-F238E27FC236}">
                <a16:creationId xmlns:a16="http://schemas.microsoft.com/office/drawing/2014/main" id="{24B94D49-B7DC-4F85-A20A-9EB185358B06}"/>
              </a:ext>
            </a:extLst>
          </p:cNvPr>
          <p:cNvSpPr>
            <a:spLocks noGrp="1"/>
          </p:cNvSpPr>
          <p:nvPr>
            <p:ph sz="quarter" idx="16" hasCustomPrompt="1"/>
          </p:nvPr>
        </p:nvSpPr>
        <p:spPr>
          <a:xfrm>
            <a:off x="676747" y="1943100"/>
            <a:ext cx="4482465" cy="4143375"/>
          </a:xfrm>
          <a:prstGeom prst="rect">
            <a:avLst/>
          </a:prstGeom>
        </p:spPr>
        <p:txBody>
          <a:bodyPr lIns="0"/>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3" name="Rectangle 12">
            <a:extLst>
              <a:ext uri="{FF2B5EF4-FFF2-40B4-BE49-F238E27FC236}">
                <a16:creationId xmlns:a16="http://schemas.microsoft.com/office/drawing/2014/main" id="{3365A958-1B9A-481D-A5D8-B5521C3CEB38}"/>
              </a:ext>
            </a:extLst>
          </p:cNvPr>
          <p:cNvSpPr/>
          <p:nvPr/>
        </p:nvSpPr>
        <p:spPr>
          <a:xfrm flipV="1">
            <a:off x="0" y="1"/>
            <a:ext cx="8598994" cy="270998"/>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9" name="Straight Connector 18">
            <a:extLst>
              <a:ext uri="{FF2B5EF4-FFF2-40B4-BE49-F238E27FC236}">
                <a16:creationId xmlns:a16="http://schemas.microsoft.com/office/drawing/2014/main" id="{EECF2F52-BABC-4F57-9C85-603CDFF31B55}"/>
              </a:ext>
            </a:extLst>
          </p:cNvPr>
          <p:cNvCxnSpPr>
            <a:cxnSpLocks/>
          </p:cNvCxnSpPr>
          <p:nvPr/>
        </p:nvCxnSpPr>
        <p:spPr>
          <a:xfrm>
            <a:off x="676747" y="1813370"/>
            <a:ext cx="266448" cy="0"/>
          </a:xfrm>
          <a:prstGeom prst="line">
            <a:avLst/>
          </a:prstGeom>
          <a:ln w="31750">
            <a:solidFill>
              <a:schemeClr val="accent1"/>
            </a:solidFill>
          </a:ln>
        </p:spPr>
        <p:style>
          <a:lnRef idx="1">
            <a:schemeClr val="accent1"/>
          </a:lnRef>
          <a:fillRef idx="0">
            <a:schemeClr val="accent1"/>
          </a:fillRef>
          <a:effectRef idx="0">
            <a:schemeClr val="accent1"/>
          </a:effectRef>
          <a:fontRef idx="minor">
            <a:schemeClr val="tx1"/>
          </a:fontRef>
        </p:style>
      </p:cxnSp>
      <p:sp>
        <p:nvSpPr>
          <p:cNvPr id="10" name="Title 1">
            <a:extLst>
              <a:ext uri="{FF2B5EF4-FFF2-40B4-BE49-F238E27FC236}">
                <a16:creationId xmlns:a16="http://schemas.microsoft.com/office/drawing/2014/main" id="{4CA498E1-53A2-4FBE-9CB1-5032E231AD31}"/>
              </a:ext>
            </a:extLst>
          </p:cNvPr>
          <p:cNvSpPr>
            <a:spLocks noGrp="1"/>
          </p:cNvSpPr>
          <p:nvPr>
            <p:ph type="title" hasCustomPrompt="1"/>
          </p:nvPr>
        </p:nvSpPr>
        <p:spPr>
          <a:xfrm>
            <a:off x="676747" y="659511"/>
            <a:ext cx="4482465" cy="1024128"/>
          </a:xfrm>
          <a:prstGeom prst="rect">
            <a:avLst/>
          </a:prstGeom>
        </p:spPr>
        <p:txBody>
          <a:bodyPr lIns="0" anchor="b" anchorCtr="0"/>
          <a:lstStyle>
            <a:lvl1pPr algn="l">
              <a:defRPr sz="4000" i="1">
                <a:solidFill>
                  <a:schemeClr val="tx1"/>
                </a:solidFill>
                <a:latin typeface="Garamond" panose="02020404030301010803" pitchFamily="18" charset="0"/>
              </a:defRPr>
            </a:lvl1pPr>
          </a:lstStyle>
          <a:p>
            <a:r>
              <a:rPr lang="en-US" dirty="0"/>
              <a:t>Click to add slide header</a:t>
            </a:r>
          </a:p>
        </p:txBody>
      </p:sp>
    </p:spTree>
    <p:extLst>
      <p:ext uri="{BB962C8B-B14F-4D97-AF65-F5344CB8AC3E}">
        <p14:creationId xmlns:p14="http://schemas.microsoft.com/office/powerpoint/2010/main" val="521311330"/>
      </p:ext>
    </p:extLst>
  </p:cSld>
  <p:clrMapOvr>
    <a:masterClrMapping/>
  </p:clrMapOvr>
  <p:hf sldNum="0" hdr="0" dt="0"/>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p:cSld name="Blank">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6BDCE87-6A52-4B18-AC40-398BBA15F662}"/>
              </a:ext>
            </a:extLst>
          </p:cNvPr>
          <p:cNvSpPr/>
          <p:nvPr/>
        </p:nvSpPr>
        <p:spPr>
          <a:xfrm flipV="1">
            <a:off x="0" y="1"/>
            <a:ext cx="8598994" cy="270998"/>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34409049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p:cSld name="Cover option 2">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7CEF8038-9891-4E73-98EB-77B023B7363D}"/>
              </a:ext>
            </a:extLst>
          </p:cNvPr>
          <p:cNvSpPr/>
          <p:nvPr/>
        </p:nvSpPr>
        <p:spPr>
          <a:xfrm>
            <a:off x="0" y="787229"/>
            <a:ext cx="6867083" cy="3669714"/>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3" name="Straight Connector 12">
            <a:extLst>
              <a:ext uri="{FF2B5EF4-FFF2-40B4-BE49-F238E27FC236}">
                <a16:creationId xmlns:a16="http://schemas.microsoft.com/office/drawing/2014/main" id="{F5486D41-2C9D-4813-9FCD-CE92CBACB922}"/>
              </a:ext>
            </a:extLst>
          </p:cNvPr>
          <p:cNvCxnSpPr>
            <a:cxnSpLocks/>
          </p:cNvCxnSpPr>
          <p:nvPr/>
        </p:nvCxnSpPr>
        <p:spPr>
          <a:xfrm>
            <a:off x="429949" y="2821753"/>
            <a:ext cx="266448" cy="0"/>
          </a:xfrm>
          <a:prstGeom prst="line">
            <a:avLst/>
          </a:prstGeom>
          <a:ln w="31750">
            <a:solidFill>
              <a:schemeClr val="accent1"/>
            </a:solidFill>
          </a:ln>
        </p:spPr>
        <p:style>
          <a:lnRef idx="1">
            <a:schemeClr val="accent1"/>
          </a:lnRef>
          <a:fillRef idx="0">
            <a:schemeClr val="accent1"/>
          </a:fillRef>
          <a:effectRef idx="0">
            <a:schemeClr val="accent1"/>
          </a:effectRef>
          <a:fontRef idx="minor">
            <a:schemeClr val="tx1"/>
          </a:fontRef>
        </p:style>
      </p:cxnSp>
      <p:sp>
        <p:nvSpPr>
          <p:cNvPr id="15" name="Title 1">
            <a:extLst>
              <a:ext uri="{FF2B5EF4-FFF2-40B4-BE49-F238E27FC236}">
                <a16:creationId xmlns:a16="http://schemas.microsoft.com/office/drawing/2014/main" id="{736FD1F2-6D82-49A9-8EDD-1DFFA4DD1701}"/>
              </a:ext>
            </a:extLst>
          </p:cNvPr>
          <p:cNvSpPr>
            <a:spLocks noGrp="1"/>
          </p:cNvSpPr>
          <p:nvPr>
            <p:ph type="ctrTitle" hasCustomPrompt="1"/>
          </p:nvPr>
        </p:nvSpPr>
        <p:spPr>
          <a:xfrm>
            <a:off x="429949" y="870577"/>
            <a:ext cx="5510622" cy="1796955"/>
          </a:xfrm>
          <a:prstGeom prst="rect">
            <a:avLst/>
          </a:prstGeom>
        </p:spPr>
        <p:txBody>
          <a:bodyPr lIns="0" anchor="b"/>
          <a:lstStyle>
            <a:lvl1pPr algn="l">
              <a:lnSpc>
                <a:spcPts val="4200"/>
              </a:lnSpc>
              <a:defRPr sz="4000" i="0">
                <a:solidFill>
                  <a:schemeClr val="bg1"/>
                </a:solidFill>
                <a:latin typeface="Garamond" panose="02020404030301010803" pitchFamily="18" charset="0"/>
              </a:defRPr>
            </a:lvl1pPr>
          </a:lstStyle>
          <a:p>
            <a:r>
              <a:rPr lang="en-US" dirty="0"/>
              <a:t>Click to add presentation title</a:t>
            </a:r>
          </a:p>
        </p:txBody>
      </p:sp>
      <p:sp>
        <p:nvSpPr>
          <p:cNvPr id="16" name="Subtitle 2">
            <a:extLst>
              <a:ext uri="{FF2B5EF4-FFF2-40B4-BE49-F238E27FC236}">
                <a16:creationId xmlns:a16="http://schemas.microsoft.com/office/drawing/2014/main" id="{02A1130F-BB58-4E94-AAA6-2881A06D2800}"/>
              </a:ext>
            </a:extLst>
          </p:cNvPr>
          <p:cNvSpPr>
            <a:spLocks noGrp="1"/>
          </p:cNvSpPr>
          <p:nvPr>
            <p:ph type="subTitle" idx="1" hasCustomPrompt="1"/>
          </p:nvPr>
        </p:nvSpPr>
        <p:spPr>
          <a:xfrm>
            <a:off x="429949" y="2975974"/>
            <a:ext cx="5510622" cy="1147909"/>
          </a:xfrm>
          <a:prstGeom prst="rect">
            <a:avLst/>
          </a:prstGeom>
        </p:spPr>
        <p:txBody>
          <a:bodyPr lIns="0">
            <a:normAutofit/>
          </a:bodyPr>
          <a:lstStyle>
            <a:lvl1pPr marL="0" indent="0" algn="l">
              <a:buNone/>
              <a:defRPr sz="18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add presentation subtitle</a:t>
            </a:r>
          </a:p>
        </p:txBody>
      </p:sp>
      <p:sp>
        <p:nvSpPr>
          <p:cNvPr id="9" name="Text Placeholder 8">
            <a:extLst>
              <a:ext uri="{FF2B5EF4-FFF2-40B4-BE49-F238E27FC236}">
                <a16:creationId xmlns:a16="http://schemas.microsoft.com/office/drawing/2014/main" id="{32F698FE-4AE3-4629-A127-42AFBCD5025E}"/>
              </a:ext>
            </a:extLst>
          </p:cNvPr>
          <p:cNvSpPr>
            <a:spLocks noGrp="1"/>
          </p:cNvSpPr>
          <p:nvPr>
            <p:ph type="body" sz="quarter" idx="10"/>
          </p:nvPr>
        </p:nvSpPr>
        <p:spPr>
          <a:xfrm>
            <a:off x="429948" y="6313851"/>
            <a:ext cx="4603514" cy="349250"/>
          </a:xfrm>
        </p:spPr>
        <p:txBody>
          <a:bodyPr lIns="0" anchor="ctr">
            <a:normAutofit/>
          </a:bodyPr>
          <a:lstStyle>
            <a:lvl1pPr marL="0" indent="0" algn="l" defTabSz="914400" rtl="0" eaLnBrk="1" latinLnBrk="0" hangingPunct="1">
              <a:buNone/>
              <a:defRPr lang="en-US" sz="1000" kern="1200" dirty="0" smtClean="0">
                <a:solidFill>
                  <a:schemeClr val="tx1">
                    <a:lumMod val="65000"/>
                    <a:lumOff val="35000"/>
                  </a:schemeClr>
                </a:solidFill>
                <a:latin typeface="+mn-lt"/>
                <a:ea typeface="+mn-ea"/>
                <a:cs typeface="+mn-cs"/>
              </a:defRPr>
            </a:lvl1pPr>
            <a:lvl2pPr marL="231775" indent="0">
              <a:buNone/>
              <a:defRPr/>
            </a:lvl2pPr>
          </a:lstStyle>
          <a:p>
            <a:pPr lvl="0"/>
            <a:r>
              <a:rPr lang="en-US"/>
              <a:t>Click to edit Master text styles</a:t>
            </a:r>
          </a:p>
        </p:txBody>
      </p:sp>
      <p:pic>
        <p:nvPicPr>
          <p:cNvPr id="10" name="Picture 9">
            <a:extLst>
              <a:ext uri="{FF2B5EF4-FFF2-40B4-BE49-F238E27FC236}">
                <a16:creationId xmlns:a16="http://schemas.microsoft.com/office/drawing/2014/main" id="{8A866CA2-65DB-436F-8D60-EF1B866F9081}"/>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7349816" y="5877986"/>
            <a:ext cx="1502667" cy="871730"/>
          </a:xfrm>
          <a:prstGeom prst="rect">
            <a:avLst/>
          </a:prstGeom>
        </p:spPr>
      </p:pic>
    </p:spTree>
    <p:extLst>
      <p:ext uri="{BB962C8B-B14F-4D97-AF65-F5344CB8AC3E}">
        <p14:creationId xmlns:p14="http://schemas.microsoft.com/office/powerpoint/2010/main" val="466890403"/>
      </p:ext>
    </p:extLst>
  </p:cSld>
  <p:clrMapOvr>
    <a:masterClrMapping/>
  </p:clrMapOvr>
  <p:hf sldNum="0" hdr="0" dt="0"/>
  <p:extLst>
    <p:ext uri="{DCECCB84-F9BA-43D5-87BE-67443E8EF086}">
      <p15:sldGuideLst xmlns:p15="http://schemas.microsoft.com/office/powerpoint/2012/main">
        <p15:guide id="1" orient="horz" pos="4152">
          <p15:clr>
            <a:srgbClr val="FBAE40"/>
          </p15:clr>
        </p15:guide>
        <p15:guide id="2" pos="336">
          <p15:clr>
            <a:srgbClr val="FBAE40"/>
          </p15:clr>
        </p15:guide>
      </p15:sldGuideLst>
    </p:ext>
  </p:extLst>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p:cSld name="Notes">
    <p:spTree>
      <p:nvGrpSpPr>
        <p:cNvPr id="1" name=""/>
        <p:cNvGrpSpPr/>
        <p:nvPr/>
      </p:nvGrpSpPr>
      <p:grpSpPr>
        <a:xfrm>
          <a:off x="0" y="0"/>
          <a:ext cx="0" cy="0"/>
          <a:chOff x="0" y="0"/>
          <a:chExt cx="0" cy="0"/>
        </a:xfrm>
      </p:grpSpPr>
      <p:graphicFrame>
        <p:nvGraphicFramePr>
          <p:cNvPr id="8" name="Table 7"/>
          <p:cNvGraphicFramePr>
            <a:graphicFrameLocks noGrp="1"/>
          </p:cNvGraphicFramePr>
          <p:nvPr>
            <p:extLst>
              <p:ext uri="{D42A27DB-BD31-4B8C-83A1-F6EECF244321}">
                <p14:modId xmlns:p14="http://schemas.microsoft.com/office/powerpoint/2010/main" val="1313128919"/>
              </p:ext>
            </p:extLst>
          </p:nvPr>
        </p:nvGraphicFramePr>
        <p:xfrm>
          <a:off x="685800" y="1417319"/>
          <a:ext cx="7829550" cy="4735815"/>
        </p:xfrm>
        <a:graphic>
          <a:graphicData uri="http://schemas.openxmlformats.org/drawingml/2006/table">
            <a:tbl>
              <a:tblPr firstRow="1" bandRow="1"/>
              <a:tblGrid>
                <a:gridCol w="7829550">
                  <a:extLst>
                    <a:ext uri="{9D8B030D-6E8A-4147-A177-3AD203B41FA5}">
                      <a16:colId xmlns:a16="http://schemas.microsoft.com/office/drawing/2014/main" val="20000"/>
                    </a:ext>
                  </a:extLst>
                </a:gridCol>
              </a:tblGrid>
              <a:tr h="315721">
                <a:tc>
                  <a:txBody>
                    <a:bodyPr/>
                    <a:lstStyle/>
                    <a:p>
                      <a:endParaRPr lang="en-US" sz="1200" dirty="0">
                        <a:latin typeface="Segoe UI" panose="020B0502040204020203" pitchFamily="34" charset="0"/>
                      </a:endParaRPr>
                    </a:p>
                  </a:txBody>
                  <a:tcPr>
                    <a:lnL w="12700" cmpd="sng">
                      <a:noFill/>
                    </a:lnL>
                    <a:lnR w="12700" cmpd="sng">
                      <a:noFill/>
                    </a:lnR>
                    <a:lnT w="6350" cap="flat" cmpd="sng" algn="ctr">
                      <a:noFill/>
                      <a:prstDash val="solid"/>
                      <a:round/>
                      <a:headEnd type="none" w="med" len="med"/>
                      <a:tailEnd type="none" w="med" len="med"/>
                    </a:lnT>
                    <a:lnB w="6350" cap="flat" cmpd="sng" algn="ctr">
                      <a:solidFill>
                        <a:srgbClr val="5E6A7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19389391"/>
                  </a:ext>
                </a:extLst>
              </a:tr>
              <a:tr h="315721">
                <a:tc>
                  <a:txBody>
                    <a:bodyPr/>
                    <a:lstStyle/>
                    <a:p>
                      <a:endParaRPr lang="en-US" sz="1200" dirty="0">
                        <a:latin typeface="Segoe UI" panose="020B0502040204020203" pitchFamily="34" charset="0"/>
                      </a:endParaRPr>
                    </a:p>
                  </a:txBody>
                  <a:tcPr>
                    <a:lnL w="12700" cmpd="sng">
                      <a:noFill/>
                    </a:lnL>
                    <a:lnR w="12700" cmpd="sng">
                      <a:noFill/>
                    </a:lnR>
                    <a:lnT w="6350" cap="flat" cmpd="sng" algn="ctr">
                      <a:solidFill>
                        <a:srgbClr val="5E6A71"/>
                      </a:solidFill>
                      <a:prstDash val="solid"/>
                      <a:round/>
                      <a:headEnd type="none" w="med" len="med"/>
                      <a:tailEnd type="none" w="med" len="med"/>
                    </a:lnT>
                    <a:lnB w="6350" cap="flat" cmpd="sng" algn="ctr">
                      <a:solidFill>
                        <a:srgbClr val="5E6A7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124392226"/>
                  </a:ext>
                </a:extLst>
              </a:tr>
              <a:tr h="315721">
                <a:tc>
                  <a:txBody>
                    <a:bodyPr/>
                    <a:lstStyle/>
                    <a:p>
                      <a:endParaRPr lang="en-US" sz="1200" dirty="0">
                        <a:latin typeface="Segoe UI" panose="020B0502040204020203" pitchFamily="34" charset="0"/>
                      </a:endParaRPr>
                    </a:p>
                  </a:txBody>
                  <a:tcPr>
                    <a:lnL w="12700" cmpd="sng">
                      <a:noFill/>
                    </a:lnL>
                    <a:lnR w="12700" cmpd="sng">
                      <a:noFill/>
                    </a:lnR>
                    <a:lnT w="6350" cap="flat" cmpd="sng" algn="ctr">
                      <a:solidFill>
                        <a:srgbClr val="5E6A71"/>
                      </a:solidFill>
                      <a:prstDash val="solid"/>
                      <a:round/>
                      <a:headEnd type="none" w="med" len="med"/>
                      <a:tailEnd type="none" w="med" len="med"/>
                    </a:lnT>
                    <a:lnB w="6350" cap="flat" cmpd="sng" algn="ctr">
                      <a:solidFill>
                        <a:srgbClr val="5E6A7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147988383"/>
                  </a:ext>
                </a:extLst>
              </a:tr>
              <a:tr h="315721">
                <a:tc>
                  <a:txBody>
                    <a:bodyPr/>
                    <a:lstStyle/>
                    <a:p>
                      <a:endParaRPr lang="en-US" sz="1200" dirty="0">
                        <a:latin typeface="Segoe UI" panose="020B0502040204020203" pitchFamily="34" charset="0"/>
                      </a:endParaRPr>
                    </a:p>
                  </a:txBody>
                  <a:tcPr>
                    <a:lnL w="12700" cmpd="sng">
                      <a:noFill/>
                    </a:lnL>
                    <a:lnR w="12700" cmpd="sng">
                      <a:noFill/>
                    </a:lnR>
                    <a:lnT w="6350" cap="flat" cmpd="sng" algn="ctr">
                      <a:solidFill>
                        <a:srgbClr val="5E6A71"/>
                      </a:solidFill>
                      <a:prstDash val="solid"/>
                      <a:round/>
                      <a:headEnd type="none" w="med" len="med"/>
                      <a:tailEnd type="none" w="med" len="med"/>
                    </a:lnT>
                    <a:lnB w="6350" cap="flat" cmpd="sng" algn="ctr">
                      <a:solidFill>
                        <a:srgbClr val="5E6A7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155671371"/>
                  </a:ext>
                </a:extLst>
              </a:tr>
              <a:tr h="315721">
                <a:tc>
                  <a:txBody>
                    <a:bodyPr/>
                    <a:lstStyle/>
                    <a:p>
                      <a:endParaRPr lang="en-US" sz="1200" dirty="0">
                        <a:latin typeface="Segoe UI" panose="020B0502040204020203" pitchFamily="34" charset="0"/>
                      </a:endParaRPr>
                    </a:p>
                  </a:txBody>
                  <a:tcPr>
                    <a:lnL w="12700" cmpd="sng">
                      <a:noFill/>
                    </a:lnL>
                    <a:lnR w="12700" cmpd="sng">
                      <a:noFill/>
                    </a:lnR>
                    <a:lnT w="6350" cap="flat" cmpd="sng" algn="ctr">
                      <a:solidFill>
                        <a:srgbClr val="5E6A71"/>
                      </a:solidFill>
                      <a:prstDash val="solid"/>
                      <a:round/>
                      <a:headEnd type="none" w="med" len="med"/>
                      <a:tailEnd type="none" w="med" len="med"/>
                    </a:lnT>
                    <a:lnB w="6350" cap="flat" cmpd="sng" algn="ctr">
                      <a:solidFill>
                        <a:srgbClr val="5E6A7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738671203"/>
                  </a:ext>
                </a:extLst>
              </a:tr>
              <a:tr h="315721">
                <a:tc>
                  <a:txBody>
                    <a:bodyPr/>
                    <a:lstStyle/>
                    <a:p>
                      <a:endParaRPr lang="en-US" sz="1200" dirty="0">
                        <a:latin typeface="Segoe UI" panose="020B0502040204020203" pitchFamily="34" charset="0"/>
                      </a:endParaRPr>
                    </a:p>
                  </a:txBody>
                  <a:tcPr>
                    <a:lnL w="12700" cmpd="sng">
                      <a:noFill/>
                    </a:lnL>
                    <a:lnR w="12700" cmpd="sng">
                      <a:noFill/>
                    </a:lnR>
                    <a:lnT w="6350" cap="flat" cmpd="sng" algn="ctr">
                      <a:solidFill>
                        <a:srgbClr val="5E6A71"/>
                      </a:solidFill>
                      <a:prstDash val="solid"/>
                      <a:round/>
                      <a:headEnd type="none" w="med" len="med"/>
                      <a:tailEnd type="none" w="med" len="med"/>
                    </a:lnT>
                    <a:lnB w="6350" cap="flat" cmpd="sng" algn="ctr">
                      <a:solidFill>
                        <a:srgbClr val="5E6A7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471858432"/>
                  </a:ext>
                </a:extLst>
              </a:tr>
              <a:tr h="315721">
                <a:tc>
                  <a:txBody>
                    <a:bodyPr/>
                    <a:lstStyle/>
                    <a:p>
                      <a:endParaRPr lang="en-US" sz="1200" dirty="0">
                        <a:latin typeface="Segoe UI" panose="020B0502040204020203" pitchFamily="34" charset="0"/>
                      </a:endParaRPr>
                    </a:p>
                  </a:txBody>
                  <a:tcPr>
                    <a:lnL w="12700" cmpd="sng">
                      <a:noFill/>
                    </a:lnL>
                    <a:lnR w="12700" cmpd="sng">
                      <a:noFill/>
                    </a:lnR>
                    <a:lnT w="6350" cap="flat" cmpd="sng" algn="ctr">
                      <a:solidFill>
                        <a:srgbClr val="5E6A71"/>
                      </a:solidFill>
                      <a:prstDash val="solid"/>
                      <a:round/>
                      <a:headEnd type="none" w="med" len="med"/>
                      <a:tailEnd type="none" w="med" len="med"/>
                    </a:lnT>
                    <a:lnB w="6350" cap="flat" cmpd="sng" algn="ctr">
                      <a:solidFill>
                        <a:srgbClr val="5E6A7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718951264"/>
                  </a:ext>
                </a:extLst>
              </a:tr>
              <a:tr h="315721">
                <a:tc>
                  <a:txBody>
                    <a:bodyPr/>
                    <a:lstStyle/>
                    <a:p>
                      <a:endParaRPr lang="en-US" sz="1200" dirty="0">
                        <a:latin typeface="Segoe UI" panose="020B0502040204020203" pitchFamily="34" charset="0"/>
                      </a:endParaRPr>
                    </a:p>
                  </a:txBody>
                  <a:tcPr>
                    <a:lnL w="12700" cmpd="sng">
                      <a:noFill/>
                    </a:lnL>
                    <a:lnR w="12700" cmpd="sng">
                      <a:noFill/>
                    </a:lnR>
                    <a:lnT w="6350" cap="flat" cmpd="sng" algn="ctr">
                      <a:solidFill>
                        <a:srgbClr val="5E6A71"/>
                      </a:solidFill>
                      <a:prstDash val="solid"/>
                      <a:round/>
                      <a:headEnd type="none" w="med" len="med"/>
                      <a:tailEnd type="none" w="med" len="med"/>
                    </a:lnT>
                    <a:lnB w="6350" cap="flat" cmpd="sng" algn="ctr">
                      <a:solidFill>
                        <a:srgbClr val="5E6A7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926389628"/>
                  </a:ext>
                </a:extLst>
              </a:tr>
              <a:tr h="315721">
                <a:tc>
                  <a:txBody>
                    <a:bodyPr/>
                    <a:lstStyle/>
                    <a:p>
                      <a:endParaRPr lang="en-US" sz="1200" dirty="0">
                        <a:latin typeface="Segoe UI" panose="020B0502040204020203" pitchFamily="34" charset="0"/>
                      </a:endParaRPr>
                    </a:p>
                  </a:txBody>
                  <a:tcPr>
                    <a:lnL w="12700" cmpd="sng">
                      <a:noFill/>
                    </a:lnL>
                    <a:lnR w="12700" cmpd="sng">
                      <a:noFill/>
                    </a:lnR>
                    <a:lnT w="6350" cap="flat" cmpd="sng" algn="ctr">
                      <a:solidFill>
                        <a:srgbClr val="5E6A71"/>
                      </a:solidFill>
                      <a:prstDash val="solid"/>
                      <a:round/>
                      <a:headEnd type="none" w="med" len="med"/>
                      <a:tailEnd type="none" w="med" len="med"/>
                    </a:lnT>
                    <a:lnB w="6350" cap="flat" cmpd="sng" algn="ctr">
                      <a:solidFill>
                        <a:srgbClr val="5E6A7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39117853"/>
                  </a:ext>
                </a:extLst>
              </a:tr>
              <a:tr h="315721">
                <a:tc>
                  <a:txBody>
                    <a:bodyPr/>
                    <a:lstStyle/>
                    <a:p>
                      <a:endParaRPr lang="en-US" sz="1200" dirty="0">
                        <a:latin typeface="Segoe UI" panose="020B0502040204020203" pitchFamily="34" charset="0"/>
                      </a:endParaRPr>
                    </a:p>
                  </a:txBody>
                  <a:tcPr>
                    <a:lnL w="12700" cmpd="sng">
                      <a:noFill/>
                    </a:lnL>
                    <a:lnR w="12700" cmpd="sng">
                      <a:noFill/>
                    </a:lnR>
                    <a:lnT w="6350" cap="flat" cmpd="sng" algn="ctr">
                      <a:solidFill>
                        <a:srgbClr val="5E6A71"/>
                      </a:solidFill>
                      <a:prstDash val="solid"/>
                      <a:round/>
                      <a:headEnd type="none" w="med" len="med"/>
                      <a:tailEnd type="none" w="med" len="med"/>
                    </a:lnT>
                    <a:lnB w="6350" cap="flat" cmpd="sng" algn="ctr">
                      <a:solidFill>
                        <a:srgbClr val="5E6A7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060763175"/>
                  </a:ext>
                </a:extLst>
              </a:tr>
              <a:tr h="315721">
                <a:tc>
                  <a:txBody>
                    <a:bodyPr/>
                    <a:lstStyle/>
                    <a:p>
                      <a:endParaRPr lang="en-US" sz="1200" dirty="0">
                        <a:latin typeface="Segoe UI" panose="020B0502040204020203" pitchFamily="34" charset="0"/>
                      </a:endParaRPr>
                    </a:p>
                  </a:txBody>
                  <a:tcPr>
                    <a:lnL w="12700" cmpd="sng">
                      <a:noFill/>
                    </a:lnL>
                    <a:lnR w="12700" cmpd="sng">
                      <a:noFill/>
                    </a:lnR>
                    <a:lnT w="6350" cap="flat" cmpd="sng" algn="ctr">
                      <a:solidFill>
                        <a:srgbClr val="5E6A71"/>
                      </a:solidFill>
                      <a:prstDash val="solid"/>
                      <a:round/>
                      <a:headEnd type="none" w="med" len="med"/>
                      <a:tailEnd type="none" w="med" len="med"/>
                    </a:lnT>
                    <a:lnB w="6350" cap="flat" cmpd="sng" algn="ctr">
                      <a:solidFill>
                        <a:srgbClr val="5E6A7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177535507"/>
                  </a:ext>
                </a:extLst>
              </a:tr>
              <a:tr h="315721">
                <a:tc>
                  <a:txBody>
                    <a:bodyPr/>
                    <a:lstStyle>
                      <a:lvl1pPr marL="0" algn="l" defTabSz="914400" rtl="0" eaLnBrk="1" latinLnBrk="0" hangingPunct="1">
                        <a:defRPr sz="1800" b="1" kern="1200">
                          <a:solidFill>
                            <a:schemeClr val="lt1"/>
                          </a:solidFill>
                          <a:latin typeface="Tahoma"/>
                          <a:ea typeface=""/>
                          <a:cs typeface=""/>
                        </a:defRPr>
                      </a:lvl1pPr>
                      <a:lvl2pPr marL="457200" algn="l" defTabSz="914400" rtl="0" eaLnBrk="1" latinLnBrk="0" hangingPunct="1">
                        <a:defRPr sz="1800" b="1" kern="1200">
                          <a:solidFill>
                            <a:schemeClr val="lt1"/>
                          </a:solidFill>
                          <a:latin typeface="Tahoma"/>
                          <a:ea typeface=""/>
                          <a:cs typeface=""/>
                        </a:defRPr>
                      </a:lvl2pPr>
                      <a:lvl3pPr marL="914400" algn="l" defTabSz="914400" rtl="0" eaLnBrk="1" latinLnBrk="0" hangingPunct="1">
                        <a:defRPr sz="1800" b="1" kern="1200">
                          <a:solidFill>
                            <a:schemeClr val="lt1"/>
                          </a:solidFill>
                          <a:latin typeface="Tahoma"/>
                          <a:ea typeface=""/>
                          <a:cs typeface=""/>
                        </a:defRPr>
                      </a:lvl3pPr>
                      <a:lvl4pPr marL="1371600" algn="l" defTabSz="914400" rtl="0" eaLnBrk="1" latinLnBrk="0" hangingPunct="1">
                        <a:defRPr sz="1800" b="1" kern="1200">
                          <a:solidFill>
                            <a:schemeClr val="lt1"/>
                          </a:solidFill>
                          <a:latin typeface="Tahoma"/>
                          <a:ea typeface=""/>
                          <a:cs typeface=""/>
                        </a:defRPr>
                      </a:lvl4pPr>
                      <a:lvl5pPr marL="1828800" algn="l" defTabSz="914400" rtl="0" eaLnBrk="1" latinLnBrk="0" hangingPunct="1">
                        <a:defRPr sz="1800" b="1" kern="1200">
                          <a:solidFill>
                            <a:schemeClr val="lt1"/>
                          </a:solidFill>
                          <a:latin typeface="Tahoma"/>
                          <a:ea typeface=""/>
                          <a:cs typeface=""/>
                        </a:defRPr>
                      </a:lvl5pPr>
                      <a:lvl6pPr marL="2286000" algn="l" defTabSz="914400" rtl="0" eaLnBrk="1" latinLnBrk="0" hangingPunct="1">
                        <a:defRPr sz="1800" b="1" kern="1200">
                          <a:solidFill>
                            <a:schemeClr val="lt1"/>
                          </a:solidFill>
                          <a:latin typeface="Tahoma"/>
                          <a:ea typeface=""/>
                          <a:cs typeface=""/>
                        </a:defRPr>
                      </a:lvl6pPr>
                      <a:lvl7pPr marL="2743200" algn="l" defTabSz="914400" rtl="0" eaLnBrk="1" latinLnBrk="0" hangingPunct="1">
                        <a:defRPr sz="1800" b="1" kern="1200">
                          <a:solidFill>
                            <a:schemeClr val="lt1"/>
                          </a:solidFill>
                          <a:latin typeface="Tahoma"/>
                          <a:ea typeface=""/>
                          <a:cs typeface=""/>
                        </a:defRPr>
                      </a:lvl7pPr>
                      <a:lvl8pPr marL="3200400" algn="l" defTabSz="914400" rtl="0" eaLnBrk="1" latinLnBrk="0" hangingPunct="1">
                        <a:defRPr sz="1800" b="1" kern="1200">
                          <a:solidFill>
                            <a:schemeClr val="lt1"/>
                          </a:solidFill>
                          <a:latin typeface="Tahoma"/>
                          <a:ea typeface=""/>
                          <a:cs typeface=""/>
                        </a:defRPr>
                      </a:lvl8pPr>
                      <a:lvl9pPr marL="3657600" algn="l" defTabSz="914400" rtl="0" eaLnBrk="1" latinLnBrk="0" hangingPunct="1">
                        <a:defRPr sz="1800" b="1" kern="1200">
                          <a:solidFill>
                            <a:schemeClr val="lt1"/>
                          </a:solidFill>
                          <a:latin typeface="Tahoma"/>
                          <a:ea typeface=""/>
                          <a:cs typeface=""/>
                        </a:defRPr>
                      </a:lvl9pPr>
                    </a:lstStyle>
                    <a:p>
                      <a:endParaRPr lang="en-US" sz="1200" dirty="0">
                        <a:latin typeface="Segoe UI" panose="020B0502040204020203" pitchFamily="34" charset="0"/>
                      </a:endParaRPr>
                    </a:p>
                  </a:txBody>
                  <a:tcPr>
                    <a:lnL w="12700" cmpd="sng">
                      <a:noFill/>
                    </a:lnL>
                    <a:lnR w="12700" cmpd="sng">
                      <a:noFill/>
                    </a:lnR>
                    <a:lnT w="6350" cap="flat" cmpd="sng" algn="ctr">
                      <a:solidFill>
                        <a:srgbClr val="5E6A71"/>
                      </a:solidFill>
                      <a:prstDash val="solid"/>
                      <a:round/>
                      <a:headEnd type="none" w="med" len="med"/>
                      <a:tailEnd type="none" w="med" len="med"/>
                    </a:lnT>
                    <a:lnB w="6350" cap="flat" cmpd="sng" algn="ctr">
                      <a:solidFill>
                        <a:srgbClr val="5E6A7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315721">
                <a:tc>
                  <a:txBody>
                    <a:bodyPr/>
                    <a:lstStyle>
                      <a:lvl1pPr marL="0" algn="l" defTabSz="914400" rtl="0" eaLnBrk="1" latinLnBrk="0" hangingPunct="1">
                        <a:defRPr sz="1800" kern="1200">
                          <a:solidFill>
                            <a:schemeClr val="dk1"/>
                          </a:solidFill>
                          <a:latin typeface="Tahoma"/>
                          <a:ea typeface=""/>
                          <a:cs typeface=""/>
                        </a:defRPr>
                      </a:lvl1pPr>
                      <a:lvl2pPr marL="457200" algn="l" defTabSz="914400" rtl="0" eaLnBrk="1" latinLnBrk="0" hangingPunct="1">
                        <a:defRPr sz="1800" kern="1200">
                          <a:solidFill>
                            <a:schemeClr val="dk1"/>
                          </a:solidFill>
                          <a:latin typeface="Tahoma"/>
                          <a:ea typeface=""/>
                          <a:cs typeface=""/>
                        </a:defRPr>
                      </a:lvl2pPr>
                      <a:lvl3pPr marL="914400" algn="l" defTabSz="914400" rtl="0" eaLnBrk="1" latinLnBrk="0" hangingPunct="1">
                        <a:defRPr sz="1800" kern="1200">
                          <a:solidFill>
                            <a:schemeClr val="dk1"/>
                          </a:solidFill>
                          <a:latin typeface="Tahoma"/>
                          <a:ea typeface=""/>
                          <a:cs typeface=""/>
                        </a:defRPr>
                      </a:lvl3pPr>
                      <a:lvl4pPr marL="1371600" algn="l" defTabSz="914400" rtl="0" eaLnBrk="1" latinLnBrk="0" hangingPunct="1">
                        <a:defRPr sz="1800" kern="1200">
                          <a:solidFill>
                            <a:schemeClr val="dk1"/>
                          </a:solidFill>
                          <a:latin typeface="Tahoma"/>
                          <a:ea typeface=""/>
                          <a:cs typeface=""/>
                        </a:defRPr>
                      </a:lvl4pPr>
                      <a:lvl5pPr marL="1828800" algn="l" defTabSz="914400" rtl="0" eaLnBrk="1" latinLnBrk="0" hangingPunct="1">
                        <a:defRPr sz="1800" kern="1200">
                          <a:solidFill>
                            <a:schemeClr val="dk1"/>
                          </a:solidFill>
                          <a:latin typeface="Tahoma"/>
                          <a:ea typeface=""/>
                          <a:cs typeface=""/>
                        </a:defRPr>
                      </a:lvl5pPr>
                      <a:lvl6pPr marL="2286000" algn="l" defTabSz="914400" rtl="0" eaLnBrk="1" latinLnBrk="0" hangingPunct="1">
                        <a:defRPr sz="1800" kern="1200">
                          <a:solidFill>
                            <a:schemeClr val="dk1"/>
                          </a:solidFill>
                          <a:latin typeface="Tahoma"/>
                          <a:ea typeface=""/>
                          <a:cs typeface=""/>
                        </a:defRPr>
                      </a:lvl6pPr>
                      <a:lvl7pPr marL="2743200" algn="l" defTabSz="914400" rtl="0" eaLnBrk="1" latinLnBrk="0" hangingPunct="1">
                        <a:defRPr sz="1800" kern="1200">
                          <a:solidFill>
                            <a:schemeClr val="dk1"/>
                          </a:solidFill>
                          <a:latin typeface="Tahoma"/>
                          <a:ea typeface=""/>
                          <a:cs typeface=""/>
                        </a:defRPr>
                      </a:lvl7pPr>
                      <a:lvl8pPr marL="3200400" algn="l" defTabSz="914400" rtl="0" eaLnBrk="1" latinLnBrk="0" hangingPunct="1">
                        <a:defRPr sz="1800" kern="1200">
                          <a:solidFill>
                            <a:schemeClr val="dk1"/>
                          </a:solidFill>
                          <a:latin typeface="Tahoma"/>
                          <a:ea typeface=""/>
                          <a:cs typeface=""/>
                        </a:defRPr>
                      </a:lvl8pPr>
                      <a:lvl9pPr marL="3657600" algn="l" defTabSz="914400" rtl="0" eaLnBrk="1" latinLnBrk="0" hangingPunct="1">
                        <a:defRPr sz="1800" kern="1200">
                          <a:solidFill>
                            <a:schemeClr val="dk1"/>
                          </a:solidFill>
                          <a:latin typeface="Tahoma"/>
                          <a:ea typeface=""/>
                          <a:cs typeface=""/>
                        </a:defRPr>
                      </a:lvl9pPr>
                    </a:lstStyle>
                    <a:p>
                      <a:endParaRPr lang="en-US" sz="1200" dirty="0">
                        <a:latin typeface="Segoe UI" panose="020B0502040204020203" pitchFamily="34" charset="0"/>
                      </a:endParaRPr>
                    </a:p>
                  </a:txBody>
                  <a:tcPr>
                    <a:lnL w="12700" cmpd="sng">
                      <a:noFill/>
                    </a:lnL>
                    <a:lnR w="12700" cmpd="sng">
                      <a:noFill/>
                    </a:lnR>
                    <a:lnT w="6350" cap="flat" cmpd="sng" algn="ctr">
                      <a:solidFill>
                        <a:srgbClr val="5E6A71"/>
                      </a:solidFill>
                      <a:prstDash val="solid"/>
                      <a:round/>
                      <a:headEnd type="none" w="med" len="med"/>
                      <a:tailEnd type="none" w="med" len="med"/>
                    </a:lnT>
                    <a:lnB w="6350" cap="flat" cmpd="sng" algn="ctr">
                      <a:solidFill>
                        <a:srgbClr val="5E6A7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315721">
                <a:tc>
                  <a:txBody>
                    <a:bodyPr/>
                    <a:lstStyle>
                      <a:lvl1pPr marL="0" algn="l" defTabSz="914400" rtl="0" eaLnBrk="1" latinLnBrk="0" hangingPunct="1">
                        <a:defRPr sz="1800" kern="1200">
                          <a:solidFill>
                            <a:schemeClr val="dk1"/>
                          </a:solidFill>
                          <a:latin typeface="Tahoma"/>
                          <a:ea typeface=""/>
                          <a:cs typeface=""/>
                        </a:defRPr>
                      </a:lvl1pPr>
                      <a:lvl2pPr marL="457200" algn="l" defTabSz="914400" rtl="0" eaLnBrk="1" latinLnBrk="0" hangingPunct="1">
                        <a:defRPr sz="1800" kern="1200">
                          <a:solidFill>
                            <a:schemeClr val="dk1"/>
                          </a:solidFill>
                          <a:latin typeface="Tahoma"/>
                          <a:ea typeface=""/>
                          <a:cs typeface=""/>
                        </a:defRPr>
                      </a:lvl2pPr>
                      <a:lvl3pPr marL="914400" algn="l" defTabSz="914400" rtl="0" eaLnBrk="1" latinLnBrk="0" hangingPunct="1">
                        <a:defRPr sz="1800" kern="1200">
                          <a:solidFill>
                            <a:schemeClr val="dk1"/>
                          </a:solidFill>
                          <a:latin typeface="Tahoma"/>
                          <a:ea typeface=""/>
                          <a:cs typeface=""/>
                        </a:defRPr>
                      </a:lvl3pPr>
                      <a:lvl4pPr marL="1371600" algn="l" defTabSz="914400" rtl="0" eaLnBrk="1" latinLnBrk="0" hangingPunct="1">
                        <a:defRPr sz="1800" kern="1200">
                          <a:solidFill>
                            <a:schemeClr val="dk1"/>
                          </a:solidFill>
                          <a:latin typeface="Tahoma"/>
                          <a:ea typeface=""/>
                          <a:cs typeface=""/>
                        </a:defRPr>
                      </a:lvl4pPr>
                      <a:lvl5pPr marL="1828800" algn="l" defTabSz="914400" rtl="0" eaLnBrk="1" latinLnBrk="0" hangingPunct="1">
                        <a:defRPr sz="1800" kern="1200">
                          <a:solidFill>
                            <a:schemeClr val="dk1"/>
                          </a:solidFill>
                          <a:latin typeface="Tahoma"/>
                          <a:ea typeface=""/>
                          <a:cs typeface=""/>
                        </a:defRPr>
                      </a:lvl5pPr>
                      <a:lvl6pPr marL="2286000" algn="l" defTabSz="914400" rtl="0" eaLnBrk="1" latinLnBrk="0" hangingPunct="1">
                        <a:defRPr sz="1800" kern="1200">
                          <a:solidFill>
                            <a:schemeClr val="dk1"/>
                          </a:solidFill>
                          <a:latin typeface="Tahoma"/>
                          <a:ea typeface=""/>
                          <a:cs typeface=""/>
                        </a:defRPr>
                      </a:lvl6pPr>
                      <a:lvl7pPr marL="2743200" algn="l" defTabSz="914400" rtl="0" eaLnBrk="1" latinLnBrk="0" hangingPunct="1">
                        <a:defRPr sz="1800" kern="1200">
                          <a:solidFill>
                            <a:schemeClr val="dk1"/>
                          </a:solidFill>
                          <a:latin typeface="Tahoma"/>
                          <a:ea typeface=""/>
                          <a:cs typeface=""/>
                        </a:defRPr>
                      </a:lvl7pPr>
                      <a:lvl8pPr marL="3200400" algn="l" defTabSz="914400" rtl="0" eaLnBrk="1" latinLnBrk="0" hangingPunct="1">
                        <a:defRPr sz="1800" kern="1200">
                          <a:solidFill>
                            <a:schemeClr val="dk1"/>
                          </a:solidFill>
                          <a:latin typeface="Tahoma"/>
                          <a:ea typeface=""/>
                          <a:cs typeface=""/>
                        </a:defRPr>
                      </a:lvl8pPr>
                      <a:lvl9pPr marL="3657600" algn="l" defTabSz="914400" rtl="0" eaLnBrk="1" latinLnBrk="0" hangingPunct="1">
                        <a:defRPr sz="1800" kern="1200">
                          <a:solidFill>
                            <a:schemeClr val="dk1"/>
                          </a:solidFill>
                          <a:latin typeface="Tahoma"/>
                          <a:ea typeface=""/>
                          <a:cs typeface=""/>
                        </a:defRPr>
                      </a:lvl9pPr>
                    </a:lstStyle>
                    <a:p>
                      <a:endParaRPr lang="en-US" sz="1200" dirty="0">
                        <a:latin typeface="Segoe UI" panose="020B0502040204020203" pitchFamily="34" charset="0"/>
                      </a:endParaRPr>
                    </a:p>
                  </a:txBody>
                  <a:tcPr>
                    <a:lnL w="12700" cmpd="sng">
                      <a:noFill/>
                    </a:lnL>
                    <a:lnR w="12700" cmpd="sng">
                      <a:noFill/>
                    </a:lnR>
                    <a:lnT w="6350" cap="flat" cmpd="sng" algn="ctr">
                      <a:solidFill>
                        <a:srgbClr val="5E6A71"/>
                      </a:solidFill>
                      <a:prstDash val="solid"/>
                      <a:round/>
                      <a:headEnd type="none" w="med" len="med"/>
                      <a:tailEnd type="none" w="med" len="med"/>
                    </a:lnT>
                    <a:lnB w="6350" cap="flat" cmpd="sng" algn="ctr">
                      <a:solidFill>
                        <a:srgbClr val="5E6A7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315721">
                <a:tc>
                  <a:txBody>
                    <a:bodyPr/>
                    <a:lstStyle>
                      <a:lvl1pPr marL="0" algn="l" defTabSz="914400" rtl="0" eaLnBrk="1" latinLnBrk="0" hangingPunct="1">
                        <a:defRPr sz="1800" kern="1200">
                          <a:solidFill>
                            <a:schemeClr val="dk1"/>
                          </a:solidFill>
                          <a:latin typeface="Tahoma"/>
                          <a:ea typeface=""/>
                          <a:cs typeface=""/>
                        </a:defRPr>
                      </a:lvl1pPr>
                      <a:lvl2pPr marL="457200" algn="l" defTabSz="914400" rtl="0" eaLnBrk="1" latinLnBrk="0" hangingPunct="1">
                        <a:defRPr sz="1800" kern="1200">
                          <a:solidFill>
                            <a:schemeClr val="dk1"/>
                          </a:solidFill>
                          <a:latin typeface="Tahoma"/>
                          <a:ea typeface=""/>
                          <a:cs typeface=""/>
                        </a:defRPr>
                      </a:lvl2pPr>
                      <a:lvl3pPr marL="914400" algn="l" defTabSz="914400" rtl="0" eaLnBrk="1" latinLnBrk="0" hangingPunct="1">
                        <a:defRPr sz="1800" kern="1200">
                          <a:solidFill>
                            <a:schemeClr val="dk1"/>
                          </a:solidFill>
                          <a:latin typeface="Tahoma"/>
                          <a:ea typeface=""/>
                          <a:cs typeface=""/>
                        </a:defRPr>
                      </a:lvl3pPr>
                      <a:lvl4pPr marL="1371600" algn="l" defTabSz="914400" rtl="0" eaLnBrk="1" latinLnBrk="0" hangingPunct="1">
                        <a:defRPr sz="1800" kern="1200">
                          <a:solidFill>
                            <a:schemeClr val="dk1"/>
                          </a:solidFill>
                          <a:latin typeface="Tahoma"/>
                          <a:ea typeface=""/>
                          <a:cs typeface=""/>
                        </a:defRPr>
                      </a:lvl4pPr>
                      <a:lvl5pPr marL="1828800" algn="l" defTabSz="914400" rtl="0" eaLnBrk="1" latinLnBrk="0" hangingPunct="1">
                        <a:defRPr sz="1800" kern="1200">
                          <a:solidFill>
                            <a:schemeClr val="dk1"/>
                          </a:solidFill>
                          <a:latin typeface="Tahoma"/>
                          <a:ea typeface=""/>
                          <a:cs typeface=""/>
                        </a:defRPr>
                      </a:lvl5pPr>
                      <a:lvl6pPr marL="2286000" algn="l" defTabSz="914400" rtl="0" eaLnBrk="1" latinLnBrk="0" hangingPunct="1">
                        <a:defRPr sz="1800" kern="1200">
                          <a:solidFill>
                            <a:schemeClr val="dk1"/>
                          </a:solidFill>
                          <a:latin typeface="Tahoma"/>
                          <a:ea typeface=""/>
                          <a:cs typeface=""/>
                        </a:defRPr>
                      </a:lvl6pPr>
                      <a:lvl7pPr marL="2743200" algn="l" defTabSz="914400" rtl="0" eaLnBrk="1" latinLnBrk="0" hangingPunct="1">
                        <a:defRPr sz="1800" kern="1200">
                          <a:solidFill>
                            <a:schemeClr val="dk1"/>
                          </a:solidFill>
                          <a:latin typeface="Tahoma"/>
                          <a:ea typeface=""/>
                          <a:cs typeface=""/>
                        </a:defRPr>
                      </a:lvl7pPr>
                      <a:lvl8pPr marL="3200400" algn="l" defTabSz="914400" rtl="0" eaLnBrk="1" latinLnBrk="0" hangingPunct="1">
                        <a:defRPr sz="1800" kern="1200">
                          <a:solidFill>
                            <a:schemeClr val="dk1"/>
                          </a:solidFill>
                          <a:latin typeface="Tahoma"/>
                          <a:ea typeface=""/>
                          <a:cs typeface=""/>
                        </a:defRPr>
                      </a:lvl8pPr>
                      <a:lvl9pPr marL="3657600" algn="l" defTabSz="914400" rtl="0" eaLnBrk="1" latinLnBrk="0" hangingPunct="1">
                        <a:defRPr sz="1800" kern="1200">
                          <a:solidFill>
                            <a:schemeClr val="dk1"/>
                          </a:solidFill>
                          <a:latin typeface="Tahoma"/>
                          <a:ea typeface=""/>
                          <a:cs typeface=""/>
                        </a:defRPr>
                      </a:lvl9pPr>
                    </a:lstStyle>
                    <a:p>
                      <a:endParaRPr lang="en-US" sz="1200" dirty="0">
                        <a:latin typeface="Segoe UI" panose="020B0502040204020203" pitchFamily="34" charset="0"/>
                      </a:endParaRPr>
                    </a:p>
                  </a:txBody>
                  <a:tcPr>
                    <a:lnL w="12700" cmpd="sng">
                      <a:noFill/>
                    </a:lnL>
                    <a:lnR w="12700" cmpd="sng">
                      <a:noFill/>
                    </a:lnR>
                    <a:lnT w="6350" cap="flat" cmpd="sng" algn="ctr">
                      <a:solidFill>
                        <a:srgbClr val="5E6A71"/>
                      </a:solidFill>
                      <a:prstDash val="solid"/>
                      <a:round/>
                      <a:headEnd type="none" w="med" len="med"/>
                      <a:tailEnd type="none" w="med" len="med"/>
                    </a:lnT>
                    <a:lnB w="6350" cap="flat" cmpd="sng" algn="ctr">
                      <a:solidFill>
                        <a:srgbClr val="5E6A7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bl>
          </a:graphicData>
        </a:graphic>
      </p:graphicFrame>
      <p:sp>
        <p:nvSpPr>
          <p:cNvPr id="6" name="Rectangle 5">
            <a:extLst>
              <a:ext uri="{FF2B5EF4-FFF2-40B4-BE49-F238E27FC236}">
                <a16:creationId xmlns:a16="http://schemas.microsoft.com/office/drawing/2014/main" id="{2BE4B3C6-4036-4A4F-952A-FBC7655CD8A1}"/>
              </a:ext>
            </a:extLst>
          </p:cNvPr>
          <p:cNvSpPr/>
          <p:nvPr/>
        </p:nvSpPr>
        <p:spPr>
          <a:xfrm flipV="1">
            <a:off x="0" y="1"/>
            <a:ext cx="8598994" cy="270998"/>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TextBox 10">
            <a:extLst>
              <a:ext uri="{FF2B5EF4-FFF2-40B4-BE49-F238E27FC236}">
                <a16:creationId xmlns:a16="http://schemas.microsoft.com/office/drawing/2014/main" id="{10E00397-3E11-4E96-A0AE-0E4354BC98FC}"/>
              </a:ext>
            </a:extLst>
          </p:cNvPr>
          <p:cNvSpPr txBox="1"/>
          <p:nvPr/>
        </p:nvSpPr>
        <p:spPr>
          <a:xfrm>
            <a:off x="685800" y="704863"/>
            <a:ext cx="7863840" cy="707886"/>
          </a:xfrm>
          <a:prstGeom prst="rect">
            <a:avLst/>
          </a:prstGeom>
          <a:noFill/>
        </p:spPr>
        <p:txBody>
          <a:bodyPr wrap="square" rtlCol="0">
            <a:spAutoFit/>
          </a:bodyPr>
          <a:lstStyle/>
          <a:p>
            <a:r>
              <a:rPr lang="en-US" sz="4000" i="1" dirty="0">
                <a:solidFill>
                  <a:schemeClr val="tx1"/>
                </a:solidFill>
                <a:latin typeface="Garamond" panose="02020404030301010803" pitchFamily="18" charset="0"/>
              </a:rPr>
              <a:t>Notes</a:t>
            </a:r>
          </a:p>
        </p:txBody>
      </p:sp>
    </p:spTree>
    <p:extLst>
      <p:ext uri="{BB962C8B-B14F-4D97-AF65-F5344CB8AC3E}">
        <p14:creationId xmlns:p14="http://schemas.microsoft.com/office/powerpoint/2010/main" val="3003498300"/>
      </p:ext>
    </p:extLst>
  </p:cSld>
  <p:clrMapOvr>
    <a:masterClrMapping/>
  </p:clrMapOvr>
  <p:hf sldNum="0" hdr="0" dt="0"/>
  <p:extLst>
    <p:ext uri="{DCECCB84-F9BA-43D5-87BE-67443E8EF086}">
      <p15:sldGuideLst xmlns:p15="http://schemas.microsoft.com/office/powerpoint/2012/main">
        <p15:guide id="1" orient="horz" pos="2160">
          <p15:clr>
            <a:srgbClr val="FBAE40"/>
          </p15:clr>
        </p15:guide>
        <p15:guide id="2" pos="2880">
          <p15:clr>
            <a:srgbClr val="FBAE40"/>
          </p15:clr>
        </p15:guide>
      </p15:sldGuideLst>
    </p:ext>
  </p:extLst>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preserve="1">
  <p:cSld name="Copyright - Black">
    <p:bg>
      <p:bgPr>
        <a:solidFill>
          <a:schemeClr val="tx1"/>
        </a:solid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D700DD20-52A6-4079-89A6-6552920B1995}"/>
              </a:ext>
            </a:extLst>
          </p:cNvPr>
          <p:cNvSpPr txBox="1"/>
          <p:nvPr/>
        </p:nvSpPr>
        <p:spPr>
          <a:xfrm>
            <a:off x="436383" y="6462549"/>
            <a:ext cx="4593772" cy="184666"/>
          </a:xfrm>
          <a:prstGeom prst="rect">
            <a:avLst/>
          </a:prstGeom>
          <a:noFill/>
        </p:spPr>
        <p:txBody>
          <a:bodyPr wrap="square" rtlCol="0" anchor="b">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600" b="0" i="0" kern="1200" dirty="0">
                <a:solidFill>
                  <a:schemeClr val="bg1"/>
                </a:solidFill>
                <a:effectLst/>
                <a:latin typeface="+mn-lt"/>
                <a:ea typeface="+mn-ea"/>
                <a:cs typeface="+mn-cs"/>
              </a:rPr>
              <a:t>© 2020 Lockton Companies. All rights reserved.</a:t>
            </a:r>
            <a:endParaRPr lang="en-US" sz="600" dirty="0">
              <a:solidFill>
                <a:schemeClr val="bg1"/>
              </a:solidFill>
            </a:endParaRPr>
          </a:p>
        </p:txBody>
      </p:sp>
      <p:grpSp>
        <p:nvGrpSpPr>
          <p:cNvPr id="3" name="Group 2">
            <a:extLst>
              <a:ext uri="{FF2B5EF4-FFF2-40B4-BE49-F238E27FC236}">
                <a16:creationId xmlns:a16="http://schemas.microsoft.com/office/drawing/2014/main" id="{7A0D0456-B02E-4DCF-9739-1A0EF03025CD}"/>
              </a:ext>
            </a:extLst>
          </p:cNvPr>
          <p:cNvGrpSpPr/>
          <p:nvPr/>
        </p:nvGrpSpPr>
        <p:grpSpPr>
          <a:xfrm>
            <a:off x="436383" y="2952393"/>
            <a:ext cx="7132895" cy="861774"/>
            <a:chOff x="264367" y="2952393"/>
            <a:chExt cx="7132895" cy="861774"/>
          </a:xfrm>
        </p:grpSpPr>
        <p:cxnSp>
          <p:nvCxnSpPr>
            <p:cNvPr id="22" name="Straight Connector 21">
              <a:extLst>
                <a:ext uri="{FF2B5EF4-FFF2-40B4-BE49-F238E27FC236}">
                  <a16:creationId xmlns:a16="http://schemas.microsoft.com/office/drawing/2014/main" id="{55583751-896A-431C-A641-6382DB73D742}"/>
                </a:ext>
              </a:extLst>
            </p:cNvPr>
            <p:cNvCxnSpPr>
              <a:cxnSpLocks/>
            </p:cNvCxnSpPr>
            <p:nvPr userDrawn="1"/>
          </p:nvCxnSpPr>
          <p:spPr>
            <a:xfrm>
              <a:off x="348429" y="3592069"/>
              <a:ext cx="6790925" cy="0"/>
            </a:xfrm>
            <a:prstGeom prst="line">
              <a:avLst/>
            </a:prstGeom>
            <a:ln w="31750">
              <a:solidFill>
                <a:schemeClr val="accent1"/>
              </a:solidFill>
            </a:ln>
          </p:spPr>
          <p:style>
            <a:lnRef idx="1">
              <a:schemeClr val="accent1"/>
            </a:lnRef>
            <a:fillRef idx="0">
              <a:schemeClr val="accent1"/>
            </a:fillRef>
            <a:effectRef idx="0">
              <a:schemeClr val="accent1"/>
            </a:effectRef>
            <a:fontRef idx="minor">
              <a:schemeClr val="tx1"/>
            </a:fontRef>
          </p:style>
        </p:cxnSp>
        <p:sp>
          <p:nvSpPr>
            <p:cNvPr id="7" name="TextBox 6">
              <a:extLst>
                <a:ext uri="{FF2B5EF4-FFF2-40B4-BE49-F238E27FC236}">
                  <a16:creationId xmlns:a16="http://schemas.microsoft.com/office/drawing/2014/main" id="{558BED8B-2829-4B38-99C6-4AA3EC428E7D}"/>
                </a:ext>
              </a:extLst>
            </p:cNvPr>
            <p:cNvSpPr txBox="1"/>
            <p:nvPr userDrawn="1"/>
          </p:nvSpPr>
          <p:spPr>
            <a:xfrm>
              <a:off x="264367" y="2952393"/>
              <a:ext cx="7132895" cy="861774"/>
            </a:xfrm>
            <a:prstGeom prst="rect">
              <a:avLst/>
            </a:prstGeom>
            <a:noFill/>
          </p:spPr>
          <p:txBody>
            <a:bodyPr wrap="square" rtlCol="0">
              <a:spAutoFit/>
            </a:bodyPr>
            <a:lstStyle/>
            <a:p>
              <a:r>
                <a:rPr lang="en-US" sz="5000" i="1" dirty="0">
                  <a:solidFill>
                    <a:schemeClr val="bg1"/>
                  </a:solidFill>
                  <a:latin typeface="Garamond" panose="02020404030301010803" pitchFamily="18" charset="0"/>
                </a:rPr>
                <a:t>Independence changes everything.</a:t>
              </a:r>
            </a:p>
          </p:txBody>
        </p:sp>
      </p:grpSp>
      <p:pic>
        <p:nvPicPr>
          <p:cNvPr id="6" name="Picture 5">
            <a:extLst>
              <a:ext uri="{FF2B5EF4-FFF2-40B4-BE49-F238E27FC236}">
                <a16:creationId xmlns:a16="http://schemas.microsoft.com/office/drawing/2014/main" id="{2B0D56CB-D2C9-424A-8A4F-4C11CC39EF94}"/>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6904020" y="5446995"/>
            <a:ext cx="1981204" cy="1207010"/>
          </a:xfrm>
          <a:prstGeom prst="rect">
            <a:avLst/>
          </a:prstGeom>
        </p:spPr>
      </p:pic>
    </p:spTree>
    <p:extLst>
      <p:ext uri="{BB962C8B-B14F-4D97-AF65-F5344CB8AC3E}">
        <p14:creationId xmlns:p14="http://schemas.microsoft.com/office/powerpoint/2010/main" val="3826320538"/>
      </p:ext>
    </p:extLst>
  </p:cSld>
  <p:clrMapOvr>
    <a:overrideClrMapping bg1="lt1" tx1="dk1" bg2="lt2" tx2="dk2" accent1="accent1" accent2="accent2" accent3="accent3" accent4="accent4" accent5="accent5" accent6="accent6" hlink="hlink" folHlink="folHlink"/>
  </p:clrMapOvr>
  <p:hf sldNum="0" hdr="0" dt="0"/>
  <p:extLst>
    <p:ext uri="{DCECCB84-F9BA-43D5-87BE-67443E8EF086}">
      <p15:sldGuideLst xmlns:p15="http://schemas.microsoft.com/office/powerpoint/2012/main">
        <p15:guide id="1" orient="horz" pos="4152">
          <p15:clr>
            <a:srgbClr val="FBAE40"/>
          </p15:clr>
        </p15:guide>
        <p15:guide id="2" pos="2880">
          <p15:clr>
            <a:srgbClr val="FBAE40"/>
          </p15:clr>
        </p15:guide>
      </p15:sldGuideLst>
    </p:ext>
  </p:extLst>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preserve="1">
  <p:cSld name="Copyright - White">
    <p:bg>
      <p:bgPr>
        <a:solidFill>
          <a:schemeClr val="bg1"/>
        </a:solid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D700DD20-52A6-4079-89A6-6552920B1995}"/>
              </a:ext>
            </a:extLst>
          </p:cNvPr>
          <p:cNvSpPr txBox="1"/>
          <p:nvPr/>
        </p:nvSpPr>
        <p:spPr>
          <a:xfrm>
            <a:off x="436383" y="6462549"/>
            <a:ext cx="4593772" cy="184666"/>
          </a:xfrm>
          <a:prstGeom prst="rect">
            <a:avLst/>
          </a:prstGeom>
          <a:noFill/>
        </p:spPr>
        <p:txBody>
          <a:bodyPr wrap="square" rtlCol="0" anchor="b">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600" b="0" i="0" kern="1200" dirty="0">
                <a:solidFill>
                  <a:schemeClr val="tx1"/>
                </a:solidFill>
                <a:effectLst/>
                <a:latin typeface="+mn-lt"/>
                <a:ea typeface="+mn-ea"/>
                <a:cs typeface="+mn-cs"/>
              </a:rPr>
              <a:t>© 2020 Lockton Companies. All rights reserved.</a:t>
            </a:r>
            <a:endParaRPr lang="en-US" sz="600" dirty="0">
              <a:solidFill>
                <a:schemeClr val="tx1"/>
              </a:solidFill>
            </a:endParaRPr>
          </a:p>
        </p:txBody>
      </p:sp>
      <p:grpSp>
        <p:nvGrpSpPr>
          <p:cNvPr id="3" name="Group 2">
            <a:extLst>
              <a:ext uri="{FF2B5EF4-FFF2-40B4-BE49-F238E27FC236}">
                <a16:creationId xmlns:a16="http://schemas.microsoft.com/office/drawing/2014/main" id="{7A0D0456-B02E-4DCF-9739-1A0EF03025CD}"/>
              </a:ext>
            </a:extLst>
          </p:cNvPr>
          <p:cNvGrpSpPr/>
          <p:nvPr/>
        </p:nvGrpSpPr>
        <p:grpSpPr>
          <a:xfrm>
            <a:off x="436383" y="2952393"/>
            <a:ext cx="7132895" cy="861774"/>
            <a:chOff x="264367" y="2952393"/>
            <a:chExt cx="7132895" cy="861774"/>
          </a:xfrm>
        </p:grpSpPr>
        <p:cxnSp>
          <p:nvCxnSpPr>
            <p:cNvPr id="22" name="Straight Connector 21">
              <a:extLst>
                <a:ext uri="{FF2B5EF4-FFF2-40B4-BE49-F238E27FC236}">
                  <a16:creationId xmlns:a16="http://schemas.microsoft.com/office/drawing/2014/main" id="{55583751-896A-431C-A641-6382DB73D742}"/>
                </a:ext>
              </a:extLst>
            </p:cNvPr>
            <p:cNvCxnSpPr>
              <a:cxnSpLocks/>
            </p:cNvCxnSpPr>
            <p:nvPr userDrawn="1"/>
          </p:nvCxnSpPr>
          <p:spPr>
            <a:xfrm>
              <a:off x="348429" y="3592069"/>
              <a:ext cx="6790925" cy="0"/>
            </a:xfrm>
            <a:prstGeom prst="line">
              <a:avLst/>
            </a:prstGeom>
            <a:ln w="31750">
              <a:solidFill>
                <a:schemeClr val="accent1"/>
              </a:solidFill>
            </a:ln>
          </p:spPr>
          <p:style>
            <a:lnRef idx="1">
              <a:schemeClr val="accent1"/>
            </a:lnRef>
            <a:fillRef idx="0">
              <a:schemeClr val="accent1"/>
            </a:fillRef>
            <a:effectRef idx="0">
              <a:schemeClr val="accent1"/>
            </a:effectRef>
            <a:fontRef idx="minor">
              <a:schemeClr val="tx1"/>
            </a:fontRef>
          </p:style>
        </p:cxnSp>
        <p:sp>
          <p:nvSpPr>
            <p:cNvPr id="7" name="TextBox 6">
              <a:extLst>
                <a:ext uri="{FF2B5EF4-FFF2-40B4-BE49-F238E27FC236}">
                  <a16:creationId xmlns:a16="http://schemas.microsoft.com/office/drawing/2014/main" id="{558BED8B-2829-4B38-99C6-4AA3EC428E7D}"/>
                </a:ext>
              </a:extLst>
            </p:cNvPr>
            <p:cNvSpPr txBox="1"/>
            <p:nvPr userDrawn="1"/>
          </p:nvSpPr>
          <p:spPr>
            <a:xfrm>
              <a:off x="264367" y="2952393"/>
              <a:ext cx="7132895" cy="861774"/>
            </a:xfrm>
            <a:prstGeom prst="rect">
              <a:avLst/>
            </a:prstGeom>
            <a:noFill/>
          </p:spPr>
          <p:txBody>
            <a:bodyPr wrap="square" rtlCol="0">
              <a:spAutoFit/>
            </a:bodyPr>
            <a:lstStyle/>
            <a:p>
              <a:r>
                <a:rPr lang="en-US" sz="5000" i="1" dirty="0">
                  <a:solidFill>
                    <a:schemeClr val="tx1"/>
                  </a:solidFill>
                  <a:latin typeface="Garamond" panose="02020404030301010803" pitchFamily="18" charset="0"/>
                </a:rPr>
                <a:t>Independence changes everything.</a:t>
              </a:r>
            </a:p>
          </p:txBody>
        </p:sp>
      </p:grpSp>
      <p:pic>
        <p:nvPicPr>
          <p:cNvPr id="9" name="Picture 8">
            <a:extLst>
              <a:ext uri="{FF2B5EF4-FFF2-40B4-BE49-F238E27FC236}">
                <a16:creationId xmlns:a16="http://schemas.microsoft.com/office/drawing/2014/main" id="{2167AE57-A5D2-4CC0-970F-5DCF9F06EE40}"/>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6905544" y="5446995"/>
            <a:ext cx="1978156" cy="1207010"/>
          </a:xfrm>
          <a:prstGeom prst="rect">
            <a:avLst/>
          </a:prstGeom>
        </p:spPr>
      </p:pic>
    </p:spTree>
    <p:extLst>
      <p:ext uri="{BB962C8B-B14F-4D97-AF65-F5344CB8AC3E}">
        <p14:creationId xmlns:p14="http://schemas.microsoft.com/office/powerpoint/2010/main" val="3072867252"/>
      </p:ext>
    </p:extLst>
  </p:cSld>
  <p:clrMapOvr>
    <a:overrideClrMapping bg1="lt1" tx1="dk1" bg2="lt2" tx2="dk2" accent1="accent1" accent2="accent2" accent3="accent3" accent4="accent4" accent5="accent5" accent6="accent6" hlink="hlink" folHlink="folHlink"/>
  </p:clrMapOvr>
  <p:hf sldNum="0" hdr="0" dt="0"/>
  <p:extLst>
    <p:ext uri="{DCECCB84-F9BA-43D5-87BE-67443E8EF086}">
      <p15:sldGuideLst xmlns:p15="http://schemas.microsoft.com/office/powerpoint/2012/main">
        <p15:guide id="1" orient="horz" pos="4152">
          <p15:clr>
            <a:srgbClr val="FBAE40"/>
          </p15:clr>
        </p15:guide>
        <p15:guide id="2" pos="2880">
          <p15:clr>
            <a:srgbClr val="FBAE40"/>
          </p15:clr>
        </p15:guide>
      </p15:sldGuideLst>
    </p:ext>
  </p:extLst>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type="title">
  <p:cSld name="Section Slide">
    <p:spTree>
      <p:nvGrpSpPr>
        <p:cNvPr id="1" name=""/>
        <p:cNvGrpSpPr/>
        <p:nvPr/>
      </p:nvGrpSpPr>
      <p:grpSpPr>
        <a:xfrm>
          <a:off x="0" y="0"/>
          <a:ext cx="0" cy="0"/>
          <a:chOff x="0" y="0"/>
          <a:chExt cx="0" cy="0"/>
        </a:xfrm>
      </p:grpSpPr>
      <p:pic>
        <p:nvPicPr>
          <p:cNvPr id="14" name="Picture 2" descr="S:\WP\GRAPHICS\Images\GettyImages\Automotive Industry\GettyImages-503371464.jpg"/>
          <p:cNvPicPr>
            <a:picLocks noChangeAspect="1" noChangeArrowheads="1"/>
          </p:cNvPicPr>
          <p:nvPr userDrawn="1"/>
        </p:nvPicPr>
        <p:blipFill rotWithShape="1">
          <a:blip r:embed="rId2" cstate="email">
            <a:extLst>
              <a:ext uri="{BEBA8EAE-BF5A-486C-A8C5-ECC9F3942E4B}">
                <a14:imgProps xmlns:a14="http://schemas.microsoft.com/office/drawing/2010/main">
                  <a14:imgLayer r:embed="rId3">
                    <a14:imgEffect>
                      <a14:saturation sat="0"/>
                    </a14:imgEffect>
                  </a14:imgLayer>
                </a14:imgProps>
              </a:ext>
              <a:ext uri="{28A0092B-C50C-407E-A947-70E740481C1C}">
                <a14:useLocalDpi xmlns:a14="http://schemas.microsoft.com/office/drawing/2010/main"/>
              </a:ext>
            </a:extLst>
          </a:blip>
          <a:srcRect/>
          <a:stretch/>
        </p:blipFill>
        <p:spPr bwMode="auto">
          <a:xfrm>
            <a:off x="0" y="-18653"/>
            <a:ext cx="9144000" cy="6875901"/>
          </a:xfrm>
          <a:prstGeom prst="rect">
            <a:avLst/>
          </a:prstGeom>
          <a:noFill/>
          <a:extLst>
            <a:ext uri="{909E8E84-426E-40DD-AFC4-6F175D3DCCD1}">
              <a14:hiddenFill xmlns:a14="http://schemas.microsoft.com/office/drawing/2010/main">
                <a:solidFill>
                  <a:srgbClr val="FFFFFF"/>
                </a:solidFill>
              </a14:hiddenFill>
            </a:ext>
          </a:extLst>
        </p:spPr>
      </p:pic>
      <p:sp>
        <p:nvSpPr>
          <p:cNvPr id="31" name="Rectangle 30"/>
          <p:cNvSpPr/>
          <p:nvPr userDrawn="1"/>
        </p:nvSpPr>
        <p:spPr bwMode="auto">
          <a:xfrm>
            <a:off x="0" y="3194166"/>
            <a:ext cx="9144000" cy="2409374"/>
          </a:xfrm>
          <a:prstGeom prst="rect">
            <a:avLst/>
          </a:prstGeom>
          <a:solidFill>
            <a:schemeClr val="bg1"/>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a:ln>
                <a:noFill/>
              </a:ln>
              <a:solidFill>
                <a:schemeClr val="tx1"/>
              </a:solidFill>
              <a:effectLst/>
              <a:latin typeface="Tahoma" pitchFamily="34" charset="0"/>
            </a:endParaRPr>
          </a:p>
        </p:txBody>
      </p:sp>
      <p:grpSp>
        <p:nvGrpSpPr>
          <p:cNvPr id="17" name="Group 22"/>
          <p:cNvGrpSpPr/>
          <p:nvPr userDrawn="1"/>
        </p:nvGrpSpPr>
        <p:grpSpPr>
          <a:xfrm>
            <a:off x="-1" y="3311393"/>
            <a:ext cx="7072830" cy="2169925"/>
            <a:chOff x="-1" y="4329629"/>
            <a:chExt cx="7072830" cy="1497889"/>
          </a:xfrm>
          <a:solidFill>
            <a:srgbClr val="003478"/>
          </a:solidFill>
        </p:grpSpPr>
        <p:sp>
          <p:nvSpPr>
            <p:cNvPr id="18" name="Parallelogram 17"/>
            <p:cNvSpPr/>
            <p:nvPr userDrawn="1"/>
          </p:nvSpPr>
          <p:spPr bwMode="auto">
            <a:xfrm>
              <a:off x="-1" y="4329629"/>
              <a:ext cx="7072830" cy="1497889"/>
            </a:xfrm>
            <a:prstGeom prst="parallelogram">
              <a:avLst>
                <a:gd name="adj" fmla="val 75000"/>
              </a:avLst>
            </a:prstGeom>
            <a:grp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a:ln>
                  <a:noFill/>
                </a:ln>
                <a:solidFill>
                  <a:schemeClr val="tx1"/>
                </a:solidFill>
                <a:effectLst/>
                <a:latin typeface="Tahoma" pitchFamily="34" charset="0"/>
              </a:endParaRPr>
            </a:p>
          </p:txBody>
        </p:sp>
        <p:sp>
          <p:nvSpPr>
            <p:cNvPr id="19" name="Rectangle 18"/>
            <p:cNvSpPr/>
            <p:nvPr userDrawn="1"/>
          </p:nvSpPr>
          <p:spPr bwMode="auto">
            <a:xfrm>
              <a:off x="0" y="4329629"/>
              <a:ext cx="4540787" cy="1486872"/>
            </a:xfrm>
            <a:prstGeom prst="rect">
              <a:avLst/>
            </a:prstGeom>
            <a:grp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a:ln>
                  <a:noFill/>
                </a:ln>
                <a:solidFill>
                  <a:schemeClr val="tx1"/>
                </a:solidFill>
                <a:effectLst/>
                <a:latin typeface="Tahoma" pitchFamily="34" charset="0"/>
              </a:endParaRPr>
            </a:p>
          </p:txBody>
        </p:sp>
      </p:grpSp>
      <p:sp>
        <p:nvSpPr>
          <p:cNvPr id="4098" name="Rectangle 2"/>
          <p:cNvSpPr>
            <a:spLocks noGrp="1" noChangeArrowheads="1"/>
          </p:cNvSpPr>
          <p:nvPr userDrawn="1">
            <p:ph type="ctrTitle"/>
          </p:nvPr>
        </p:nvSpPr>
        <p:spPr>
          <a:xfrm>
            <a:off x="381000" y="3518367"/>
            <a:ext cx="4927979" cy="1160743"/>
          </a:xfrm>
          <a:prstGeom prst="rect">
            <a:avLst/>
          </a:prstGeom>
        </p:spPr>
        <p:txBody>
          <a:bodyPr/>
          <a:lstStyle>
            <a:lvl1pPr>
              <a:defRPr>
                <a:solidFill>
                  <a:schemeClr val="bg1"/>
                </a:solidFill>
              </a:defRPr>
            </a:lvl1pPr>
          </a:lstStyle>
          <a:p>
            <a:r>
              <a:rPr lang="en-US"/>
              <a:t>Click to edit Master title style</a:t>
            </a:r>
            <a:endParaRPr lang="en-US" dirty="0"/>
          </a:p>
        </p:txBody>
      </p:sp>
      <p:sp>
        <p:nvSpPr>
          <p:cNvPr id="4099" name="Rectangle 3"/>
          <p:cNvSpPr>
            <a:spLocks noGrp="1" noChangeArrowheads="1"/>
          </p:cNvSpPr>
          <p:nvPr userDrawn="1">
            <p:ph type="subTitle" idx="1"/>
          </p:nvPr>
        </p:nvSpPr>
        <p:spPr>
          <a:xfrm>
            <a:off x="381000" y="4612817"/>
            <a:ext cx="4918113" cy="762000"/>
          </a:xfrm>
        </p:spPr>
        <p:txBody>
          <a:bodyPr/>
          <a:lstStyle>
            <a:lvl1pPr marL="0" indent="0">
              <a:buFont typeface="Wingdings" pitchFamily="2" charset="2"/>
              <a:buNone/>
              <a:defRPr>
                <a:solidFill>
                  <a:schemeClr val="bg1"/>
                </a:solidFill>
              </a:defRPr>
            </a:lvl1pPr>
          </a:lstStyle>
          <a:p>
            <a:r>
              <a:rPr lang="en-US"/>
              <a:t>Click to edit Master subtitle style</a:t>
            </a:r>
            <a:endParaRPr lang="en-US" dirty="0"/>
          </a:p>
        </p:txBody>
      </p:sp>
      <p:pic>
        <p:nvPicPr>
          <p:cNvPr id="24" name="Picture 100" descr="Lockton logo 50mm"/>
          <p:cNvPicPr>
            <a:picLocks noChangeAspect="1" noChangeArrowheads="1"/>
          </p:cNvPicPr>
          <p:nvPr userDrawn="1"/>
        </p:nvPicPr>
        <p:blipFill>
          <a:blip r:embed="rId4" cstate="email">
            <a:extLst>
              <a:ext uri="{28A0092B-C50C-407E-A947-70E740481C1C}">
                <a14:useLocalDpi xmlns:a14="http://schemas.microsoft.com/office/drawing/2010/main"/>
              </a:ext>
            </a:extLst>
          </a:blip>
          <a:srcRect/>
          <a:stretch>
            <a:fillRect/>
          </a:stretch>
        </p:blipFill>
        <p:spPr bwMode="auto">
          <a:xfrm>
            <a:off x="6747053" y="4047186"/>
            <a:ext cx="1790700" cy="819150"/>
          </a:xfrm>
          <a:prstGeom prst="rect">
            <a:avLst/>
          </a:prstGeom>
          <a:noFill/>
        </p:spPr>
      </p:pic>
      <p:cxnSp>
        <p:nvCxnSpPr>
          <p:cNvPr id="27" name="Straight Connector 26"/>
          <p:cNvCxnSpPr/>
          <p:nvPr userDrawn="1"/>
        </p:nvCxnSpPr>
        <p:spPr bwMode="auto">
          <a:xfrm>
            <a:off x="0" y="3250911"/>
            <a:ext cx="9144000" cy="1588"/>
          </a:xfrm>
          <a:prstGeom prst="line">
            <a:avLst/>
          </a:prstGeom>
          <a:solidFill>
            <a:schemeClr val="accent1"/>
          </a:solidFill>
          <a:ln w="9525" cap="flat" cmpd="sng" algn="ctr">
            <a:solidFill>
              <a:schemeClr val="bg1">
                <a:lumMod val="50000"/>
              </a:schemeClr>
            </a:solidFill>
            <a:prstDash val="solid"/>
            <a:round/>
            <a:headEnd type="none" w="med" len="med"/>
            <a:tailEnd type="none" w="med" len="med"/>
          </a:ln>
          <a:effectLst/>
        </p:spPr>
      </p:cxnSp>
      <p:cxnSp>
        <p:nvCxnSpPr>
          <p:cNvPr id="28" name="Straight Connector 27"/>
          <p:cNvCxnSpPr/>
          <p:nvPr userDrawn="1"/>
        </p:nvCxnSpPr>
        <p:spPr bwMode="auto">
          <a:xfrm>
            <a:off x="0" y="5536911"/>
            <a:ext cx="9144000" cy="1588"/>
          </a:xfrm>
          <a:prstGeom prst="line">
            <a:avLst/>
          </a:prstGeom>
          <a:solidFill>
            <a:schemeClr val="accent1"/>
          </a:solidFill>
          <a:ln w="9525" cap="flat" cmpd="sng" algn="ctr">
            <a:solidFill>
              <a:schemeClr val="bg1">
                <a:lumMod val="50000"/>
              </a:schemeClr>
            </a:solidFill>
            <a:prstDash val="solid"/>
            <a:round/>
            <a:headEnd type="none" w="med" len="med"/>
            <a:tailEnd type="none" w="med" len="med"/>
          </a:ln>
          <a:effectLst/>
        </p:spPr>
      </p:cxnSp>
    </p:spTree>
    <p:extLst>
      <p:ext uri="{BB962C8B-B14F-4D97-AF65-F5344CB8AC3E}">
        <p14:creationId xmlns:p14="http://schemas.microsoft.com/office/powerpoint/2010/main" val="401727109"/>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59307" y="302552"/>
            <a:ext cx="8533001" cy="764248"/>
          </a:xfrm>
          <a:prstGeom prst="rect">
            <a:avLst/>
          </a:prstGeom>
        </p:spPr>
        <p:txBody>
          <a:bodyPr/>
          <a:lstStyle>
            <a:lvl1pPr>
              <a:defRPr baseline="0">
                <a:solidFill>
                  <a:srgbClr val="003478"/>
                </a:solidFill>
              </a:defRPr>
            </a:lvl1pPr>
          </a:lstStyle>
          <a:p>
            <a:r>
              <a:rPr lang="en-US"/>
              <a:t>Click to edit Master title style</a:t>
            </a:r>
            <a:endParaRPr lang="en-US" dirty="0"/>
          </a:p>
        </p:txBody>
      </p:sp>
      <p:sp>
        <p:nvSpPr>
          <p:cNvPr id="3" name="Content Placeholder 2"/>
          <p:cNvSpPr>
            <a:spLocks noGrp="1"/>
          </p:cNvSpPr>
          <p:nvPr>
            <p:ph idx="1"/>
          </p:nvPr>
        </p:nvSpPr>
        <p:spPr>
          <a:xfrm>
            <a:off x="259307" y="1279510"/>
            <a:ext cx="8529851" cy="4740290"/>
          </a:xfrm>
        </p:spPr>
        <p:txBody>
          <a:bodyPr/>
          <a:lstStyle>
            <a:lvl4pPr>
              <a:defRPr/>
            </a:lvl4pPr>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Footer Placeholder 16"/>
          <p:cNvSpPr>
            <a:spLocks noGrp="1"/>
          </p:cNvSpPr>
          <p:nvPr>
            <p:ph type="ftr" sz="quarter" idx="3"/>
          </p:nvPr>
        </p:nvSpPr>
        <p:spPr>
          <a:xfrm>
            <a:off x="1" y="6655281"/>
            <a:ext cx="2895600" cy="182562"/>
          </a:xfrm>
          <a:prstGeom prst="rect">
            <a:avLst/>
          </a:prstGeom>
        </p:spPr>
        <p:txBody>
          <a:bodyPr vert="horz" lIns="91440" tIns="45720" rIns="91440" bIns="45720" rtlCol="0" anchor="ctr"/>
          <a:lstStyle>
            <a:lvl1pPr algn="l">
              <a:defRPr sz="600" b="0">
                <a:solidFill>
                  <a:schemeClr val="tx1">
                    <a:tint val="75000"/>
                  </a:schemeClr>
                </a:solidFill>
              </a:defRPr>
            </a:lvl1pPr>
          </a:lstStyle>
          <a:p>
            <a:r>
              <a:rPr lang="en-US"/>
              <a:t>filepath...</a:t>
            </a:r>
          </a:p>
        </p:txBody>
      </p:sp>
    </p:spTree>
    <p:extLst>
      <p:ext uri="{BB962C8B-B14F-4D97-AF65-F5344CB8AC3E}">
        <p14:creationId xmlns:p14="http://schemas.microsoft.com/office/powerpoint/2010/main" val="1785018331"/>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userDrawn="1">
  <p:cSld name="1_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259306" y="1027464"/>
            <a:ext cx="4069080" cy="4800600"/>
          </a:xfrm>
        </p:spPr>
        <p:txBody>
          <a:bodyPr/>
          <a:lstStyle>
            <a:lvl1pPr>
              <a:defRPr sz="1800"/>
            </a:lvl1pPr>
            <a:lvl2pPr>
              <a:defRPr sz="1600"/>
            </a:lvl2pPr>
            <a:lvl3pPr>
              <a:defRPr sz="1400"/>
            </a:lvl3pPr>
            <a:lvl4pPr>
              <a:defRPr sz="1200"/>
            </a:lvl4pPr>
            <a:lvl5pPr marL="854075" indent="-111125">
              <a:buSzPct val="85000"/>
              <a:defRPr sz="10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817658" y="1027464"/>
            <a:ext cx="4069080" cy="4800600"/>
          </a:xfrm>
        </p:spPr>
        <p:txBody>
          <a:bodyPr/>
          <a:lstStyle>
            <a:lvl1pPr>
              <a:defRPr sz="1800"/>
            </a:lvl1pPr>
            <a:lvl2pPr>
              <a:defRPr sz="1600"/>
            </a:lvl2pPr>
            <a:lvl3pPr>
              <a:defRPr sz="1400"/>
            </a:lvl3pPr>
            <a:lvl4pPr>
              <a:defRPr sz="1200"/>
            </a:lvl4pPr>
            <a:lvl5pPr marL="854075" indent="-111125">
              <a:buSzPct val="85000"/>
              <a:defRPr sz="1000" baseline="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itle 1"/>
          <p:cNvSpPr>
            <a:spLocks noGrp="1"/>
          </p:cNvSpPr>
          <p:nvPr>
            <p:ph type="title"/>
          </p:nvPr>
        </p:nvSpPr>
        <p:spPr>
          <a:xfrm>
            <a:off x="259307" y="87630"/>
            <a:ext cx="8613388" cy="766480"/>
          </a:xfrm>
          <a:prstGeom prst="rect">
            <a:avLst/>
          </a:prstGeom>
        </p:spPr>
        <p:txBody>
          <a:bodyPr/>
          <a:lstStyle>
            <a:lvl1pPr>
              <a:defRPr>
                <a:solidFill>
                  <a:srgbClr val="003478"/>
                </a:solidFill>
              </a:defRPr>
            </a:lvl1pPr>
          </a:lstStyle>
          <a:p>
            <a:r>
              <a:rPr lang="en-US"/>
              <a:t>Click to edit Master title style</a:t>
            </a:r>
            <a:endParaRPr lang="en-US" dirty="0"/>
          </a:p>
        </p:txBody>
      </p:sp>
      <p:sp>
        <p:nvSpPr>
          <p:cNvPr id="6" name="Footer Placeholder 16"/>
          <p:cNvSpPr>
            <a:spLocks noGrp="1"/>
          </p:cNvSpPr>
          <p:nvPr>
            <p:ph type="ftr" sz="quarter" idx="3"/>
          </p:nvPr>
        </p:nvSpPr>
        <p:spPr>
          <a:xfrm>
            <a:off x="1" y="6655281"/>
            <a:ext cx="2895600" cy="182562"/>
          </a:xfrm>
          <a:prstGeom prst="rect">
            <a:avLst/>
          </a:prstGeom>
        </p:spPr>
        <p:txBody>
          <a:bodyPr vert="horz" lIns="91440" tIns="45720" rIns="91440" bIns="45720" rtlCol="0" anchor="ctr"/>
          <a:lstStyle>
            <a:lvl1pPr algn="l">
              <a:defRPr sz="600" b="0">
                <a:solidFill>
                  <a:schemeClr val="tx1">
                    <a:tint val="75000"/>
                  </a:schemeClr>
                </a:solidFill>
              </a:defRPr>
            </a:lvl1pPr>
          </a:lstStyle>
          <a:p>
            <a:r>
              <a:rPr lang="en-US"/>
              <a:t>filepath...</a:t>
            </a:r>
          </a:p>
        </p:txBody>
      </p:sp>
    </p:spTree>
    <p:extLst>
      <p:ext uri="{BB962C8B-B14F-4D97-AF65-F5344CB8AC3E}">
        <p14:creationId xmlns:p14="http://schemas.microsoft.com/office/powerpoint/2010/main" val="3879715017"/>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47675" y="895350"/>
            <a:ext cx="8250238" cy="628650"/>
          </a:xfrm>
        </p:spPr>
        <p:txBody>
          <a:bodyPr/>
          <a:lstStyle/>
          <a:p>
            <a:r>
              <a:rPr lang="en-US"/>
              <a:t>Click to edit Master title style</a:t>
            </a:r>
          </a:p>
        </p:txBody>
      </p:sp>
      <p:sp>
        <p:nvSpPr>
          <p:cNvPr id="3" name="Text Placeholder 2"/>
          <p:cNvSpPr>
            <a:spLocks noGrp="1"/>
          </p:cNvSpPr>
          <p:nvPr>
            <p:ph type="body" sz="half" idx="1"/>
          </p:nvPr>
        </p:nvSpPr>
        <p:spPr>
          <a:xfrm>
            <a:off x="447675" y="1704975"/>
            <a:ext cx="4038600" cy="439261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38675" y="1704975"/>
            <a:ext cx="4038600" cy="439261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198610075"/>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1_Title Only">
    <p:spTree>
      <p:nvGrpSpPr>
        <p:cNvPr id="1" name=""/>
        <p:cNvGrpSpPr/>
        <p:nvPr/>
      </p:nvGrpSpPr>
      <p:grpSpPr>
        <a:xfrm>
          <a:off x="0" y="0"/>
          <a:ext cx="0" cy="0"/>
          <a:chOff x="0" y="0"/>
          <a:chExt cx="0" cy="0"/>
        </a:xfrm>
      </p:grpSpPr>
      <p:sp>
        <p:nvSpPr>
          <p:cNvPr id="3" name="Title 1"/>
          <p:cNvSpPr>
            <a:spLocks noGrp="1"/>
          </p:cNvSpPr>
          <p:nvPr>
            <p:ph type="title"/>
          </p:nvPr>
        </p:nvSpPr>
        <p:spPr>
          <a:xfrm>
            <a:off x="259307" y="87630"/>
            <a:ext cx="8663629" cy="751968"/>
          </a:xfrm>
          <a:prstGeom prst="rect">
            <a:avLst/>
          </a:prstGeom>
        </p:spPr>
        <p:txBody>
          <a:bodyPr/>
          <a:lstStyle>
            <a:lvl1pPr>
              <a:defRPr>
                <a:solidFill>
                  <a:srgbClr val="003478"/>
                </a:solidFill>
              </a:defRPr>
            </a:lvl1pPr>
          </a:lstStyle>
          <a:p>
            <a:r>
              <a:rPr lang="en-US"/>
              <a:t>Click to edit Master title style</a:t>
            </a:r>
            <a:endParaRPr lang="en-US" dirty="0"/>
          </a:p>
        </p:txBody>
      </p:sp>
      <p:sp>
        <p:nvSpPr>
          <p:cNvPr id="4" name="Footer Placeholder 16"/>
          <p:cNvSpPr>
            <a:spLocks noGrp="1"/>
          </p:cNvSpPr>
          <p:nvPr>
            <p:ph type="ftr" sz="quarter" idx="3"/>
          </p:nvPr>
        </p:nvSpPr>
        <p:spPr>
          <a:xfrm>
            <a:off x="1" y="6655281"/>
            <a:ext cx="2895600" cy="182562"/>
          </a:xfrm>
          <a:prstGeom prst="rect">
            <a:avLst/>
          </a:prstGeom>
        </p:spPr>
        <p:txBody>
          <a:bodyPr vert="horz" lIns="91440" tIns="45720" rIns="91440" bIns="45720" rtlCol="0" anchor="ctr"/>
          <a:lstStyle>
            <a:lvl1pPr algn="l">
              <a:defRPr sz="600" b="0">
                <a:solidFill>
                  <a:schemeClr val="tx1">
                    <a:tint val="75000"/>
                  </a:schemeClr>
                </a:solidFill>
              </a:defRPr>
            </a:lvl1pPr>
          </a:lstStyle>
          <a:p>
            <a:r>
              <a:rPr lang="en-US"/>
              <a:t>filepath...</a:t>
            </a:r>
          </a:p>
        </p:txBody>
      </p:sp>
    </p:spTree>
    <p:extLst>
      <p:ext uri="{BB962C8B-B14F-4D97-AF65-F5344CB8AC3E}">
        <p14:creationId xmlns:p14="http://schemas.microsoft.com/office/powerpoint/2010/main" val="1132890602"/>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1_Notes">
    <p:spTree>
      <p:nvGrpSpPr>
        <p:cNvPr id="1" name=""/>
        <p:cNvGrpSpPr/>
        <p:nvPr/>
      </p:nvGrpSpPr>
      <p:grpSpPr>
        <a:xfrm>
          <a:off x="0" y="0"/>
          <a:ext cx="0" cy="0"/>
          <a:chOff x="0" y="0"/>
          <a:chExt cx="0" cy="0"/>
        </a:xfrm>
      </p:grpSpPr>
      <p:sp>
        <p:nvSpPr>
          <p:cNvPr id="3" name="Title 1"/>
          <p:cNvSpPr>
            <a:spLocks noGrp="1"/>
          </p:cNvSpPr>
          <p:nvPr>
            <p:ph type="title" hasCustomPrompt="1"/>
          </p:nvPr>
        </p:nvSpPr>
        <p:spPr>
          <a:xfrm>
            <a:off x="259307" y="87630"/>
            <a:ext cx="8663629" cy="751968"/>
          </a:xfrm>
          <a:prstGeom prst="rect">
            <a:avLst/>
          </a:prstGeom>
        </p:spPr>
        <p:txBody>
          <a:bodyPr/>
          <a:lstStyle>
            <a:lvl1pPr>
              <a:defRPr>
                <a:solidFill>
                  <a:srgbClr val="003478"/>
                </a:solidFill>
              </a:defRPr>
            </a:lvl1pPr>
          </a:lstStyle>
          <a:p>
            <a:r>
              <a:rPr lang="en-US" dirty="0"/>
              <a:t>Notes</a:t>
            </a:r>
          </a:p>
        </p:txBody>
      </p:sp>
      <p:sp>
        <p:nvSpPr>
          <p:cNvPr id="4" name="Footer Placeholder 3"/>
          <p:cNvSpPr>
            <a:spLocks noGrp="1"/>
          </p:cNvSpPr>
          <p:nvPr>
            <p:ph type="ftr" sz="quarter" idx="10"/>
          </p:nvPr>
        </p:nvSpPr>
        <p:spPr>
          <a:xfrm>
            <a:off x="1" y="6655281"/>
            <a:ext cx="2895600" cy="182562"/>
          </a:xfrm>
          <a:prstGeom prst="rect">
            <a:avLst/>
          </a:prstGeom>
        </p:spPr>
        <p:txBody>
          <a:bodyPr/>
          <a:lstStyle/>
          <a:p>
            <a:r>
              <a:rPr lang="en-US"/>
              <a:t>s:\filepath</a:t>
            </a:r>
            <a:endParaRPr lang="en-US" dirty="0"/>
          </a:p>
        </p:txBody>
      </p:sp>
      <p:graphicFrame>
        <p:nvGraphicFramePr>
          <p:cNvPr id="2" name="Table 1"/>
          <p:cNvGraphicFramePr>
            <a:graphicFrameLocks noGrp="1"/>
          </p:cNvGraphicFramePr>
          <p:nvPr userDrawn="1"/>
        </p:nvGraphicFramePr>
        <p:xfrm>
          <a:off x="259306" y="1088889"/>
          <a:ext cx="8663629" cy="5152884"/>
        </p:xfrm>
        <a:graphic>
          <a:graphicData uri="http://schemas.openxmlformats.org/drawingml/2006/table">
            <a:tbl>
              <a:tblPr firstRow="1" bandRow="1">
                <a:tableStyleId>{5C22544A-7EE6-4342-B048-85BDC9FD1C3A}</a:tableStyleId>
              </a:tblPr>
              <a:tblGrid>
                <a:gridCol w="8663629">
                  <a:extLst>
                    <a:ext uri="{9D8B030D-6E8A-4147-A177-3AD203B41FA5}">
                      <a16:colId xmlns:a16="http://schemas.microsoft.com/office/drawing/2014/main" val="20000"/>
                    </a:ext>
                  </a:extLst>
                </a:gridCol>
              </a:tblGrid>
              <a:tr h="468444">
                <a:tc>
                  <a:txBody>
                    <a:bodyPr/>
                    <a:lstStyle/>
                    <a:p>
                      <a:endParaRPr lang="en-US" dirty="0"/>
                    </a:p>
                  </a:txBody>
                  <a:tcPr>
                    <a:lnL w="12700" cmpd="sng">
                      <a:noFill/>
                    </a:lnL>
                    <a:lnR w="12700" cmpd="sng">
                      <a:noFill/>
                    </a:lnR>
                    <a:lnT w="6350" cap="flat" cmpd="sng" algn="ctr">
                      <a:noFill/>
                      <a:prstDash val="solid"/>
                      <a:round/>
                      <a:headEnd type="none" w="med" len="med"/>
                      <a:tailEnd type="none" w="med" len="med"/>
                    </a:lnT>
                    <a:lnB w="635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468444">
                <a:tc>
                  <a:txBody>
                    <a:bodyPr/>
                    <a:lstStyle/>
                    <a:p>
                      <a:endParaRPr lang="en-US"/>
                    </a:p>
                  </a:txBody>
                  <a:tcPr>
                    <a:lnL w="12700" cmpd="sng">
                      <a:noFill/>
                    </a:lnL>
                    <a:lnR w="12700" cmpd="sng">
                      <a:noFill/>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468444">
                <a:tc>
                  <a:txBody>
                    <a:bodyPr/>
                    <a:lstStyle/>
                    <a:p>
                      <a:endParaRPr lang="en-US"/>
                    </a:p>
                  </a:txBody>
                  <a:tcPr>
                    <a:lnL w="12700" cmpd="sng">
                      <a:noFill/>
                    </a:lnL>
                    <a:lnR w="12700" cmpd="sng">
                      <a:noFill/>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468444">
                <a:tc>
                  <a:txBody>
                    <a:bodyPr/>
                    <a:lstStyle/>
                    <a:p>
                      <a:endParaRPr lang="en-US"/>
                    </a:p>
                  </a:txBody>
                  <a:tcPr>
                    <a:lnL w="12700" cmpd="sng">
                      <a:noFill/>
                    </a:lnL>
                    <a:lnR w="12700" cmpd="sng">
                      <a:noFill/>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r h="468444">
                <a:tc>
                  <a:txBody>
                    <a:bodyPr/>
                    <a:lstStyle/>
                    <a:p>
                      <a:endParaRPr lang="en-US"/>
                    </a:p>
                  </a:txBody>
                  <a:tcPr>
                    <a:lnL w="12700" cmpd="sng">
                      <a:noFill/>
                    </a:lnL>
                    <a:lnR w="12700" cmpd="sng">
                      <a:noFill/>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4"/>
                  </a:ext>
                </a:extLst>
              </a:tr>
              <a:tr h="468444">
                <a:tc>
                  <a:txBody>
                    <a:bodyPr/>
                    <a:lstStyle/>
                    <a:p>
                      <a:endParaRPr lang="en-US"/>
                    </a:p>
                  </a:txBody>
                  <a:tcPr>
                    <a:lnL w="12700" cmpd="sng">
                      <a:noFill/>
                    </a:lnL>
                    <a:lnR w="12700" cmpd="sng">
                      <a:noFill/>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5"/>
                  </a:ext>
                </a:extLst>
              </a:tr>
              <a:tr h="468444">
                <a:tc>
                  <a:txBody>
                    <a:bodyPr/>
                    <a:lstStyle/>
                    <a:p>
                      <a:endParaRPr lang="en-US"/>
                    </a:p>
                  </a:txBody>
                  <a:tcPr>
                    <a:lnL w="12700" cmpd="sng">
                      <a:noFill/>
                    </a:lnL>
                    <a:lnR w="12700" cmpd="sng">
                      <a:noFill/>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6"/>
                  </a:ext>
                </a:extLst>
              </a:tr>
              <a:tr h="468444">
                <a:tc>
                  <a:txBody>
                    <a:bodyPr/>
                    <a:lstStyle/>
                    <a:p>
                      <a:endParaRPr lang="en-US" dirty="0"/>
                    </a:p>
                  </a:txBody>
                  <a:tcPr>
                    <a:lnL w="12700" cmpd="sng">
                      <a:noFill/>
                    </a:lnL>
                    <a:lnR w="12700" cmpd="sng">
                      <a:noFill/>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7"/>
                  </a:ext>
                </a:extLst>
              </a:tr>
              <a:tr h="468444">
                <a:tc>
                  <a:txBody>
                    <a:bodyPr/>
                    <a:lstStyle/>
                    <a:p>
                      <a:endParaRPr lang="en-US" dirty="0"/>
                    </a:p>
                  </a:txBody>
                  <a:tcPr>
                    <a:lnL w="12700" cmpd="sng">
                      <a:noFill/>
                    </a:lnL>
                    <a:lnR w="12700" cmpd="sng">
                      <a:noFill/>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8"/>
                  </a:ext>
                </a:extLst>
              </a:tr>
              <a:tr h="468444">
                <a:tc>
                  <a:txBody>
                    <a:bodyPr/>
                    <a:lstStyle/>
                    <a:p>
                      <a:endParaRPr lang="en-US" dirty="0"/>
                    </a:p>
                  </a:txBody>
                  <a:tcPr>
                    <a:lnL w="12700" cmpd="sng">
                      <a:noFill/>
                    </a:lnL>
                    <a:lnR w="12700" cmpd="sng">
                      <a:noFill/>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9"/>
                  </a:ext>
                </a:extLst>
              </a:tr>
              <a:tr h="468444">
                <a:tc>
                  <a:txBody>
                    <a:bodyPr/>
                    <a:lstStyle/>
                    <a:p>
                      <a:endParaRPr lang="en-US" dirty="0"/>
                    </a:p>
                  </a:txBody>
                  <a:tcPr>
                    <a:lnL w="12700" cmpd="sng">
                      <a:noFill/>
                    </a:lnL>
                    <a:lnR w="12700" cmpd="sng">
                      <a:noFill/>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10"/>
                  </a:ext>
                </a:extLst>
              </a:tr>
            </a:tbl>
          </a:graphicData>
        </a:graphic>
      </p:graphicFrame>
    </p:spTree>
    <p:extLst>
      <p:ext uri="{BB962C8B-B14F-4D97-AF65-F5344CB8AC3E}">
        <p14:creationId xmlns:p14="http://schemas.microsoft.com/office/powerpoint/2010/main" val="50024334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p:cSld name="Cover option 3">
    <p:spTree>
      <p:nvGrpSpPr>
        <p:cNvPr id="1" name=""/>
        <p:cNvGrpSpPr/>
        <p:nvPr/>
      </p:nvGrpSpPr>
      <p:grpSpPr>
        <a:xfrm>
          <a:off x="0" y="0"/>
          <a:ext cx="0" cy="0"/>
          <a:chOff x="0" y="0"/>
          <a:chExt cx="0" cy="0"/>
        </a:xfrm>
      </p:grpSpPr>
      <p:pic>
        <p:nvPicPr>
          <p:cNvPr id="16" name="Picture 15">
            <a:extLst>
              <a:ext uri="{FF2B5EF4-FFF2-40B4-BE49-F238E27FC236}">
                <a16:creationId xmlns:a16="http://schemas.microsoft.com/office/drawing/2014/main" id="{31CBA666-5BC0-4154-A840-738373D05812}"/>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3645543" y="635627"/>
            <a:ext cx="5214188" cy="4260395"/>
          </a:xfrm>
          <a:prstGeom prst="rect">
            <a:avLst/>
          </a:prstGeom>
        </p:spPr>
      </p:pic>
      <p:sp>
        <p:nvSpPr>
          <p:cNvPr id="17" name="Rectangle 16">
            <a:extLst>
              <a:ext uri="{FF2B5EF4-FFF2-40B4-BE49-F238E27FC236}">
                <a16:creationId xmlns:a16="http://schemas.microsoft.com/office/drawing/2014/main" id="{E9EB61CC-4E3F-4CAC-A7C7-2E11092FC76A}"/>
              </a:ext>
            </a:extLst>
          </p:cNvPr>
          <p:cNvSpPr/>
          <p:nvPr/>
        </p:nvSpPr>
        <p:spPr>
          <a:xfrm>
            <a:off x="291518" y="635628"/>
            <a:ext cx="3417396" cy="426040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A22DB084-61F4-4EB2-8153-A6059EBCB1F4}"/>
              </a:ext>
            </a:extLst>
          </p:cNvPr>
          <p:cNvSpPr/>
          <p:nvPr/>
        </p:nvSpPr>
        <p:spPr>
          <a:xfrm>
            <a:off x="633755" y="1104529"/>
            <a:ext cx="4535786" cy="239916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 Placeholder 8">
            <a:extLst>
              <a:ext uri="{FF2B5EF4-FFF2-40B4-BE49-F238E27FC236}">
                <a16:creationId xmlns:a16="http://schemas.microsoft.com/office/drawing/2014/main" id="{8B004CC2-6072-43CD-8C8A-9D9ECBF438EE}"/>
              </a:ext>
            </a:extLst>
          </p:cNvPr>
          <p:cNvSpPr>
            <a:spLocks noGrp="1"/>
          </p:cNvSpPr>
          <p:nvPr>
            <p:ph type="body" sz="quarter" idx="10"/>
          </p:nvPr>
        </p:nvSpPr>
        <p:spPr>
          <a:xfrm>
            <a:off x="633754" y="6313851"/>
            <a:ext cx="4399707" cy="349250"/>
          </a:xfrm>
        </p:spPr>
        <p:txBody>
          <a:bodyPr lIns="0" anchor="ctr">
            <a:normAutofit/>
          </a:bodyPr>
          <a:lstStyle>
            <a:lvl1pPr marL="0" indent="0" algn="l" defTabSz="914400" rtl="0" eaLnBrk="1" latinLnBrk="0" hangingPunct="1">
              <a:buNone/>
              <a:defRPr lang="en-US" sz="1000" kern="1200" dirty="0" smtClean="0">
                <a:solidFill>
                  <a:schemeClr val="tx1">
                    <a:lumMod val="65000"/>
                    <a:lumOff val="35000"/>
                  </a:schemeClr>
                </a:solidFill>
                <a:latin typeface="+mn-lt"/>
                <a:ea typeface="+mn-ea"/>
                <a:cs typeface="+mn-cs"/>
              </a:defRPr>
            </a:lvl1pPr>
            <a:lvl2pPr marL="231775" indent="0">
              <a:buNone/>
              <a:defRPr/>
            </a:lvl2pPr>
          </a:lstStyle>
          <a:p>
            <a:pPr lvl="0"/>
            <a:r>
              <a:rPr lang="en-US"/>
              <a:t>Click to edit Master text styles</a:t>
            </a:r>
          </a:p>
        </p:txBody>
      </p:sp>
      <p:cxnSp>
        <p:nvCxnSpPr>
          <p:cNvPr id="22" name="Straight Connector 21">
            <a:extLst>
              <a:ext uri="{FF2B5EF4-FFF2-40B4-BE49-F238E27FC236}">
                <a16:creationId xmlns:a16="http://schemas.microsoft.com/office/drawing/2014/main" id="{0BCF184F-1B04-4396-9D1C-910128DE2EE3}"/>
              </a:ext>
            </a:extLst>
          </p:cNvPr>
          <p:cNvCxnSpPr>
            <a:cxnSpLocks/>
          </p:cNvCxnSpPr>
          <p:nvPr/>
        </p:nvCxnSpPr>
        <p:spPr>
          <a:xfrm>
            <a:off x="798788" y="2708539"/>
            <a:ext cx="266448" cy="0"/>
          </a:xfrm>
          <a:prstGeom prst="line">
            <a:avLst/>
          </a:prstGeom>
          <a:ln w="31750">
            <a:solidFill>
              <a:schemeClr val="accent1"/>
            </a:solidFill>
          </a:ln>
        </p:spPr>
        <p:style>
          <a:lnRef idx="1">
            <a:schemeClr val="accent1"/>
          </a:lnRef>
          <a:fillRef idx="0">
            <a:schemeClr val="accent1"/>
          </a:fillRef>
          <a:effectRef idx="0">
            <a:schemeClr val="accent1"/>
          </a:effectRef>
          <a:fontRef idx="minor">
            <a:schemeClr val="tx1"/>
          </a:fontRef>
        </p:style>
      </p:cxnSp>
      <p:pic>
        <p:nvPicPr>
          <p:cNvPr id="23" name="Picture 22">
            <a:extLst>
              <a:ext uri="{FF2B5EF4-FFF2-40B4-BE49-F238E27FC236}">
                <a16:creationId xmlns:a16="http://schemas.microsoft.com/office/drawing/2014/main" id="{8D939D82-623C-4E51-B17E-2EA6404B2466}"/>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349816" y="5877986"/>
            <a:ext cx="1502667" cy="871730"/>
          </a:xfrm>
          <a:prstGeom prst="rect">
            <a:avLst/>
          </a:prstGeom>
        </p:spPr>
      </p:pic>
      <p:sp>
        <p:nvSpPr>
          <p:cNvPr id="10" name="Title 1">
            <a:extLst>
              <a:ext uri="{FF2B5EF4-FFF2-40B4-BE49-F238E27FC236}">
                <a16:creationId xmlns:a16="http://schemas.microsoft.com/office/drawing/2014/main" id="{7986F898-8965-494E-BB34-94C175C98AB6}"/>
              </a:ext>
            </a:extLst>
          </p:cNvPr>
          <p:cNvSpPr>
            <a:spLocks noGrp="1"/>
          </p:cNvSpPr>
          <p:nvPr>
            <p:ph type="ctrTitle" hasCustomPrompt="1"/>
          </p:nvPr>
        </p:nvSpPr>
        <p:spPr>
          <a:xfrm>
            <a:off x="798788" y="1239085"/>
            <a:ext cx="4206240" cy="1353312"/>
          </a:xfrm>
          <a:prstGeom prst="rect">
            <a:avLst/>
          </a:prstGeom>
        </p:spPr>
        <p:txBody>
          <a:bodyPr lIns="0" anchor="b"/>
          <a:lstStyle>
            <a:lvl1pPr algn="l">
              <a:lnSpc>
                <a:spcPts val="4200"/>
              </a:lnSpc>
              <a:defRPr sz="4000" i="0">
                <a:solidFill>
                  <a:schemeClr val="tx1"/>
                </a:solidFill>
                <a:latin typeface="Garamond" panose="02020404030301010803" pitchFamily="18" charset="0"/>
              </a:defRPr>
            </a:lvl1pPr>
          </a:lstStyle>
          <a:p>
            <a:r>
              <a:rPr lang="en-US" dirty="0"/>
              <a:t>Click to add presentation title</a:t>
            </a:r>
          </a:p>
        </p:txBody>
      </p:sp>
      <p:sp>
        <p:nvSpPr>
          <p:cNvPr id="11" name="Subtitle 2">
            <a:extLst>
              <a:ext uri="{FF2B5EF4-FFF2-40B4-BE49-F238E27FC236}">
                <a16:creationId xmlns:a16="http://schemas.microsoft.com/office/drawing/2014/main" id="{98E87CC3-1683-4D1D-A7EF-705CE9A7002C}"/>
              </a:ext>
            </a:extLst>
          </p:cNvPr>
          <p:cNvSpPr>
            <a:spLocks noGrp="1"/>
          </p:cNvSpPr>
          <p:nvPr>
            <p:ph type="subTitle" idx="1" hasCustomPrompt="1"/>
          </p:nvPr>
        </p:nvSpPr>
        <p:spPr>
          <a:xfrm>
            <a:off x="798788" y="2824680"/>
            <a:ext cx="4206240" cy="534149"/>
          </a:xfrm>
          <a:prstGeom prst="rect">
            <a:avLst/>
          </a:prstGeom>
        </p:spPr>
        <p:txBody>
          <a:bodyPr lIns="0">
            <a:normAutofit/>
          </a:bodyPr>
          <a:lstStyle>
            <a:lvl1pPr marL="0" indent="0" algn="l">
              <a:buNone/>
              <a:defRPr sz="18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add presentation subtitle</a:t>
            </a:r>
          </a:p>
        </p:txBody>
      </p:sp>
    </p:spTree>
    <p:extLst>
      <p:ext uri="{BB962C8B-B14F-4D97-AF65-F5344CB8AC3E}">
        <p14:creationId xmlns:p14="http://schemas.microsoft.com/office/powerpoint/2010/main" val="2643069975"/>
      </p:ext>
    </p:extLst>
  </p:cSld>
  <p:clrMapOvr>
    <a:masterClrMapping/>
  </p:clrMapOvr>
  <p:hf sldNum="0" hdr="0" dt="0"/>
  <p:extLst>
    <p:ext uri="{DCECCB84-F9BA-43D5-87BE-67443E8EF086}">
      <p15:sldGuideLst xmlns:p15="http://schemas.microsoft.com/office/powerpoint/2012/main">
        <p15:guide id="1" orient="horz" pos="3936">
          <p15:clr>
            <a:srgbClr val="FBAE40"/>
          </p15:clr>
        </p15:guide>
        <p15:guide id="2" pos="336">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p:cSld name="Cover option 4">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971D636B-F417-4E1A-89AE-2E8EF5E6E13E}"/>
              </a:ext>
            </a:extLst>
          </p:cNvPr>
          <p:cNvSpPr/>
          <p:nvPr/>
        </p:nvSpPr>
        <p:spPr>
          <a:xfrm>
            <a:off x="0" y="217280"/>
            <a:ext cx="9144000" cy="5097101"/>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9" name="Picture 18">
            <a:extLst>
              <a:ext uri="{FF2B5EF4-FFF2-40B4-BE49-F238E27FC236}">
                <a16:creationId xmlns:a16="http://schemas.microsoft.com/office/drawing/2014/main" id="{718A6A70-B49F-453C-B166-A29240400FE4}"/>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3645543" y="635629"/>
            <a:ext cx="5206940" cy="4266214"/>
          </a:xfrm>
          <a:prstGeom prst="rect">
            <a:avLst/>
          </a:prstGeom>
        </p:spPr>
      </p:pic>
      <p:sp>
        <p:nvSpPr>
          <p:cNvPr id="20" name="Rectangle 19">
            <a:extLst>
              <a:ext uri="{FF2B5EF4-FFF2-40B4-BE49-F238E27FC236}">
                <a16:creationId xmlns:a16="http://schemas.microsoft.com/office/drawing/2014/main" id="{9D753086-D7E4-457A-88AF-8754BFCD4274}"/>
              </a:ext>
            </a:extLst>
          </p:cNvPr>
          <p:cNvSpPr/>
          <p:nvPr/>
        </p:nvSpPr>
        <p:spPr>
          <a:xfrm>
            <a:off x="291518" y="635628"/>
            <a:ext cx="3417396" cy="426040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 Placeholder 8">
            <a:extLst>
              <a:ext uri="{FF2B5EF4-FFF2-40B4-BE49-F238E27FC236}">
                <a16:creationId xmlns:a16="http://schemas.microsoft.com/office/drawing/2014/main" id="{46F5EEDA-491B-4F28-A3F8-7C3802047555}"/>
              </a:ext>
            </a:extLst>
          </p:cNvPr>
          <p:cNvSpPr>
            <a:spLocks noGrp="1"/>
          </p:cNvSpPr>
          <p:nvPr>
            <p:ph type="body" sz="quarter" idx="10"/>
          </p:nvPr>
        </p:nvSpPr>
        <p:spPr>
          <a:xfrm>
            <a:off x="545004" y="6313851"/>
            <a:ext cx="4488458" cy="349250"/>
          </a:xfrm>
        </p:spPr>
        <p:txBody>
          <a:bodyPr lIns="0" anchor="ctr">
            <a:normAutofit/>
          </a:bodyPr>
          <a:lstStyle>
            <a:lvl1pPr marL="0" indent="0" algn="l" defTabSz="914400" rtl="0" eaLnBrk="1" latinLnBrk="0" hangingPunct="1">
              <a:buNone/>
              <a:defRPr lang="en-US" sz="1000" kern="1200" dirty="0" smtClean="0">
                <a:solidFill>
                  <a:schemeClr val="tx1">
                    <a:lumMod val="65000"/>
                    <a:lumOff val="35000"/>
                  </a:schemeClr>
                </a:solidFill>
                <a:latin typeface="+mn-lt"/>
                <a:ea typeface="+mn-ea"/>
                <a:cs typeface="+mn-cs"/>
              </a:defRPr>
            </a:lvl1pPr>
            <a:lvl2pPr marL="231775" indent="0">
              <a:buNone/>
              <a:defRPr/>
            </a:lvl2pPr>
          </a:lstStyle>
          <a:p>
            <a:pPr lvl="0"/>
            <a:r>
              <a:rPr lang="en-US"/>
              <a:t>Click to edit Master text styles</a:t>
            </a:r>
          </a:p>
        </p:txBody>
      </p:sp>
      <p:pic>
        <p:nvPicPr>
          <p:cNvPr id="26" name="Picture 25">
            <a:extLst>
              <a:ext uri="{FF2B5EF4-FFF2-40B4-BE49-F238E27FC236}">
                <a16:creationId xmlns:a16="http://schemas.microsoft.com/office/drawing/2014/main" id="{75389097-B117-4443-90C0-884B4B662C73}"/>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349816" y="5877986"/>
            <a:ext cx="1502667" cy="871730"/>
          </a:xfrm>
          <a:prstGeom prst="rect">
            <a:avLst/>
          </a:prstGeom>
        </p:spPr>
      </p:pic>
      <p:sp>
        <p:nvSpPr>
          <p:cNvPr id="11" name="Rectangle 10">
            <a:extLst>
              <a:ext uri="{FF2B5EF4-FFF2-40B4-BE49-F238E27FC236}">
                <a16:creationId xmlns:a16="http://schemas.microsoft.com/office/drawing/2014/main" id="{868E832A-4F8E-436D-B847-8D7DC8D92578}"/>
              </a:ext>
            </a:extLst>
          </p:cNvPr>
          <p:cNvSpPr/>
          <p:nvPr/>
        </p:nvSpPr>
        <p:spPr>
          <a:xfrm>
            <a:off x="633755" y="1104529"/>
            <a:ext cx="4535786" cy="239916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5" name="Straight Connector 14">
            <a:extLst>
              <a:ext uri="{FF2B5EF4-FFF2-40B4-BE49-F238E27FC236}">
                <a16:creationId xmlns:a16="http://schemas.microsoft.com/office/drawing/2014/main" id="{7DEBFAB7-1023-43B9-84E5-9F2FEC3A6244}"/>
              </a:ext>
            </a:extLst>
          </p:cNvPr>
          <p:cNvCxnSpPr>
            <a:cxnSpLocks/>
          </p:cNvCxnSpPr>
          <p:nvPr/>
        </p:nvCxnSpPr>
        <p:spPr>
          <a:xfrm>
            <a:off x="798788" y="2708539"/>
            <a:ext cx="266448" cy="0"/>
          </a:xfrm>
          <a:prstGeom prst="line">
            <a:avLst/>
          </a:prstGeom>
          <a:ln w="31750">
            <a:solidFill>
              <a:schemeClr val="accent1"/>
            </a:solidFill>
          </a:ln>
        </p:spPr>
        <p:style>
          <a:lnRef idx="1">
            <a:schemeClr val="accent1"/>
          </a:lnRef>
          <a:fillRef idx="0">
            <a:schemeClr val="accent1"/>
          </a:fillRef>
          <a:effectRef idx="0">
            <a:schemeClr val="accent1"/>
          </a:effectRef>
          <a:fontRef idx="minor">
            <a:schemeClr val="tx1"/>
          </a:fontRef>
        </p:style>
      </p:cxnSp>
      <p:sp>
        <p:nvSpPr>
          <p:cNvPr id="16" name="Title 1">
            <a:extLst>
              <a:ext uri="{FF2B5EF4-FFF2-40B4-BE49-F238E27FC236}">
                <a16:creationId xmlns:a16="http://schemas.microsoft.com/office/drawing/2014/main" id="{B80E8950-A787-48E1-B4ED-39961E613B91}"/>
              </a:ext>
            </a:extLst>
          </p:cNvPr>
          <p:cNvSpPr>
            <a:spLocks noGrp="1"/>
          </p:cNvSpPr>
          <p:nvPr>
            <p:ph type="ctrTitle" hasCustomPrompt="1"/>
          </p:nvPr>
        </p:nvSpPr>
        <p:spPr>
          <a:xfrm>
            <a:off x="798788" y="1239085"/>
            <a:ext cx="4206240" cy="1353312"/>
          </a:xfrm>
          <a:prstGeom prst="rect">
            <a:avLst/>
          </a:prstGeom>
        </p:spPr>
        <p:txBody>
          <a:bodyPr lIns="0" anchor="b"/>
          <a:lstStyle>
            <a:lvl1pPr algn="l">
              <a:lnSpc>
                <a:spcPts val="4200"/>
              </a:lnSpc>
              <a:defRPr sz="4000" i="0">
                <a:solidFill>
                  <a:schemeClr val="tx1"/>
                </a:solidFill>
                <a:latin typeface="Garamond" panose="02020404030301010803" pitchFamily="18" charset="0"/>
              </a:defRPr>
            </a:lvl1pPr>
          </a:lstStyle>
          <a:p>
            <a:r>
              <a:rPr lang="en-US" dirty="0"/>
              <a:t>Click to add presentation title</a:t>
            </a:r>
          </a:p>
        </p:txBody>
      </p:sp>
      <p:sp>
        <p:nvSpPr>
          <p:cNvPr id="17" name="Subtitle 2">
            <a:extLst>
              <a:ext uri="{FF2B5EF4-FFF2-40B4-BE49-F238E27FC236}">
                <a16:creationId xmlns:a16="http://schemas.microsoft.com/office/drawing/2014/main" id="{F91DE464-FF6D-43D2-AEF9-71184D60C839}"/>
              </a:ext>
            </a:extLst>
          </p:cNvPr>
          <p:cNvSpPr>
            <a:spLocks noGrp="1"/>
          </p:cNvSpPr>
          <p:nvPr>
            <p:ph type="subTitle" idx="1" hasCustomPrompt="1"/>
          </p:nvPr>
        </p:nvSpPr>
        <p:spPr>
          <a:xfrm>
            <a:off x="798788" y="2824680"/>
            <a:ext cx="4206240" cy="534149"/>
          </a:xfrm>
          <a:prstGeom prst="rect">
            <a:avLst/>
          </a:prstGeom>
        </p:spPr>
        <p:txBody>
          <a:bodyPr lIns="0">
            <a:normAutofit/>
          </a:bodyPr>
          <a:lstStyle>
            <a:lvl1pPr marL="0" indent="0" algn="l">
              <a:buNone/>
              <a:defRPr sz="18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add presentation subtitle</a:t>
            </a:r>
          </a:p>
        </p:txBody>
      </p:sp>
    </p:spTree>
    <p:extLst>
      <p:ext uri="{BB962C8B-B14F-4D97-AF65-F5344CB8AC3E}">
        <p14:creationId xmlns:p14="http://schemas.microsoft.com/office/powerpoint/2010/main" val="88199394"/>
      </p:ext>
    </p:extLst>
  </p:cSld>
  <p:clrMapOvr>
    <a:masterClrMapping/>
  </p:clrMapOvr>
  <p:hf sldNum="0" hdr="0" dt="0"/>
  <p:extLst>
    <p:ext uri="{DCECCB84-F9BA-43D5-87BE-67443E8EF086}">
      <p15:sldGuideLst xmlns:p15="http://schemas.microsoft.com/office/powerpoint/2012/main">
        <p15:guide id="1" orient="horz" pos="3936">
          <p15:clr>
            <a:srgbClr val="FBAE40"/>
          </p15:clr>
        </p15:guide>
        <p15:guide id="2" pos="336">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p:cSld name="Cover option 5">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4EC69E08-8AD0-4879-B46B-DE3E36AF915D}"/>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3712419" y="538947"/>
            <a:ext cx="5140064" cy="4677548"/>
          </a:xfrm>
          <a:prstGeom prst="rect">
            <a:avLst/>
          </a:prstGeom>
        </p:spPr>
      </p:pic>
      <p:sp>
        <p:nvSpPr>
          <p:cNvPr id="12" name="Rectangle 11">
            <a:extLst>
              <a:ext uri="{FF2B5EF4-FFF2-40B4-BE49-F238E27FC236}">
                <a16:creationId xmlns:a16="http://schemas.microsoft.com/office/drawing/2014/main" id="{A30215DA-FF00-47E9-B8A7-B2D17B24AFFB}"/>
              </a:ext>
            </a:extLst>
          </p:cNvPr>
          <p:cNvSpPr/>
          <p:nvPr/>
        </p:nvSpPr>
        <p:spPr>
          <a:xfrm>
            <a:off x="288013" y="538948"/>
            <a:ext cx="3674387" cy="4677548"/>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 Placeholder 8">
            <a:extLst>
              <a:ext uri="{FF2B5EF4-FFF2-40B4-BE49-F238E27FC236}">
                <a16:creationId xmlns:a16="http://schemas.microsoft.com/office/drawing/2014/main" id="{59380923-D102-4D1C-A7B3-547F452E3F7A}"/>
              </a:ext>
            </a:extLst>
          </p:cNvPr>
          <p:cNvSpPr>
            <a:spLocks noGrp="1"/>
          </p:cNvSpPr>
          <p:nvPr>
            <p:ph type="body" sz="quarter" idx="10"/>
          </p:nvPr>
        </p:nvSpPr>
        <p:spPr>
          <a:xfrm>
            <a:off x="545004" y="6313851"/>
            <a:ext cx="4488458" cy="349250"/>
          </a:xfrm>
        </p:spPr>
        <p:txBody>
          <a:bodyPr lIns="0" anchor="ctr">
            <a:normAutofit/>
          </a:bodyPr>
          <a:lstStyle>
            <a:lvl1pPr marL="0" indent="0" algn="l" defTabSz="914400" rtl="0" eaLnBrk="1" latinLnBrk="0" hangingPunct="1">
              <a:buNone/>
              <a:defRPr lang="en-US" sz="1000" kern="1200" dirty="0" smtClean="0">
                <a:solidFill>
                  <a:schemeClr val="tx1">
                    <a:lumMod val="65000"/>
                    <a:lumOff val="35000"/>
                  </a:schemeClr>
                </a:solidFill>
                <a:latin typeface="+mn-lt"/>
                <a:ea typeface="+mn-ea"/>
                <a:cs typeface="+mn-cs"/>
              </a:defRPr>
            </a:lvl1pPr>
            <a:lvl2pPr marL="231775" indent="0">
              <a:buNone/>
              <a:defRPr/>
            </a:lvl2pPr>
          </a:lstStyle>
          <a:p>
            <a:pPr lvl="0"/>
            <a:r>
              <a:rPr lang="en-US"/>
              <a:t>Click to edit Master text styles</a:t>
            </a:r>
          </a:p>
        </p:txBody>
      </p:sp>
      <p:pic>
        <p:nvPicPr>
          <p:cNvPr id="27" name="Picture 26">
            <a:extLst>
              <a:ext uri="{FF2B5EF4-FFF2-40B4-BE49-F238E27FC236}">
                <a16:creationId xmlns:a16="http://schemas.microsoft.com/office/drawing/2014/main" id="{3301375E-2B3D-4154-8178-49E74664CF84}"/>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349816" y="5877986"/>
            <a:ext cx="1502667" cy="871730"/>
          </a:xfrm>
          <a:prstGeom prst="rect">
            <a:avLst/>
          </a:prstGeom>
        </p:spPr>
      </p:pic>
      <p:sp>
        <p:nvSpPr>
          <p:cNvPr id="10" name="Rectangle 9">
            <a:extLst>
              <a:ext uri="{FF2B5EF4-FFF2-40B4-BE49-F238E27FC236}">
                <a16:creationId xmlns:a16="http://schemas.microsoft.com/office/drawing/2014/main" id="{0F3B0489-807A-4259-872A-09EB9DDA65B4}"/>
              </a:ext>
            </a:extLst>
          </p:cNvPr>
          <p:cNvSpPr/>
          <p:nvPr/>
        </p:nvSpPr>
        <p:spPr>
          <a:xfrm>
            <a:off x="633755" y="1104529"/>
            <a:ext cx="4535786" cy="239916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2" name="Straight Connector 21">
            <a:extLst>
              <a:ext uri="{FF2B5EF4-FFF2-40B4-BE49-F238E27FC236}">
                <a16:creationId xmlns:a16="http://schemas.microsoft.com/office/drawing/2014/main" id="{0CB6EF10-A373-4F15-B8E7-C9D7DCD0E4F8}"/>
              </a:ext>
            </a:extLst>
          </p:cNvPr>
          <p:cNvCxnSpPr>
            <a:cxnSpLocks/>
          </p:cNvCxnSpPr>
          <p:nvPr/>
        </p:nvCxnSpPr>
        <p:spPr>
          <a:xfrm>
            <a:off x="798788" y="2708539"/>
            <a:ext cx="266448" cy="0"/>
          </a:xfrm>
          <a:prstGeom prst="line">
            <a:avLst/>
          </a:prstGeom>
          <a:ln w="31750">
            <a:solidFill>
              <a:schemeClr val="accent1"/>
            </a:solidFill>
          </a:ln>
        </p:spPr>
        <p:style>
          <a:lnRef idx="1">
            <a:schemeClr val="accent1"/>
          </a:lnRef>
          <a:fillRef idx="0">
            <a:schemeClr val="accent1"/>
          </a:fillRef>
          <a:effectRef idx="0">
            <a:schemeClr val="accent1"/>
          </a:effectRef>
          <a:fontRef idx="minor">
            <a:schemeClr val="tx1"/>
          </a:fontRef>
        </p:style>
      </p:cxnSp>
      <p:sp>
        <p:nvSpPr>
          <p:cNvPr id="23" name="Title 1">
            <a:extLst>
              <a:ext uri="{FF2B5EF4-FFF2-40B4-BE49-F238E27FC236}">
                <a16:creationId xmlns:a16="http://schemas.microsoft.com/office/drawing/2014/main" id="{EF6DBB54-2BFD-4713-91C3-4BB419A7FCAE}"/>
              </a:ext>
            </a:extLst>
          </p:cNvPr>
          <p:cNvSpPr>
            <a:spLocks noGrp="1"/>
          </p:cNvSpPr>
          <p:nvPr>
            <p:ph type="ctrTitle" hasCustomPrompt="1"/>
          </p:nvPr>
        </p:nvSpPr>
        <p:spPr>
          <a:xfrm>
            <a:off x="798788" y="1239085"/>
            <a:ext cx="4206240" cy="1353312"/>
          </a:xfrm>
          <a:prstGeom prst="rect">
            <a:avLst/>
          </a:prstGeom>
        </p:spPr>
        <p:txBody>
          <a:bodyPr lIns="0" anchor="b"/>
          <a:lstStyle>
            <a:lvl1pPr algn="l">
              <a:lnSpc>
                <a:spcPts val="4200"/>
              </a:lnSpc>
              <a:defRPr sz="4000" i="0">
                <a:solidFill>
                  <a:schemeClr val="tx1"/>
                </a:solidFill>
                <a:latin typeface="Garamond" panose="02020404030301010803" pitchFamily="18" charset="0"/>
              </a:defRPr>
            </a:lvl1pPr>
          </a:lstStyle>
          <a:p>
            <a:r>
              <a:rPr lang="en-US" dirty="0"/>
              <a:t>Click to add presentation title</a:t>
            </a:r>
          </a:p>
        </p:txBody>
      </p:sp>
      <p:sp>
        <p:nvSpPr>
          <p:cNvPr id="24" name="Subtitle 2">
            <a:extLst>
              <a:ext uri="{FF2B5EF4-FFF2-40B4-BE49-F238E27FC236}">
                <a16:creationId xmlns:a16="http://schemas.microsoft.com/office/drawing/2014/main" id="{6F95AD5A-EB73-44E0-8ABE-868D77A1A869}"/>
              </a:ext>
            </a:extLst>
          </p:cNvPr>
          <p:cNvSpPr>
            <a:spLocks noGrp="1"/>
          </p:cNvSpPr>
          <p:nvPr>
            <p:ph type="subTitle" idx="1" hasCustomPrompt="1"/>
          </p:nvPr>
        </p:nvSpPr>
        <p:spPr>
          <a:xfrm>
            <a:off x="798788" y="2824680"/>
            <a:ext cx="4206240" cy="534149"/>
          </a:xfrm>
          <a:prstGeom prst="rect">
            <a:avLst/>
          </a:prstGeom>
        </p:spPr>
        <p:txBody>
          <a:bodyPr lIns="0">
            <a:normAutofit/>
          </a:bodyPr>
          <a:lstStyle>
            <a:lvl1pPr marL="0" indent="0" algn="l">
              <a:buNone/>
              <a:defRPr sz="18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add presentation subtitle</a:t>
            </a:r>
          </a:p>
        </p:txBody>
      </p:sp>
    </p:spTree>
    <p:extLst>
      <p:ext uri="{BB962C8B-B14F-4D97-AF65-F5344CB8AC3E}">
        <p14:creationId xmlns:p14="http://schemas.microsoft.com/office/powerpoint/2010/main" val="2931296820"/>
      </p:ext>
    </p:extLst>
  </p:cSld>
  <p:clrMapOvr>
    <a:masterClrMapping/>
  </p:clrMapOvr>
  <p:hf sldNum="0" hdr="0" dt="0"/>
  <p:extLst>
    <p:ext uri="{DCECCB84-F9BA-43D5-87BE-67443E8EF086}">
      <p15:sldGuideLst xmlns:p15="http://schemas.microsoft.com/office/powerpoint/2012/main">
        <p15:guide id="1" orient="horz" pos="3936">
          <p15:clr>
            <a:srgbClr val="FBAE40"/>
          </p15:clr>
        </p15:guide>
        <p15:guide id="2" pos="336">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p:cSld name="TOC - Black">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9F4EDA90-68D1-45B9-BDF6-4C4A8911B946}"/>
              </a:ext>
            </a:extLst>
          </p:cNvPr>
          <p:cNvSpPr/>
          <p:nvPr/>
        </p:nvSpPr>
        <p:spPr>
          <a:xfrm>
            <a:off x="273947" y="406014"/>
            <a:ext cx="8596106" cy="6045972"/>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2" name="Straight Connector 11">
            <a:extLst>
              <a:ext uri="{FF2B5EF4-FFF2-40B4-BE49-F238E27FC236}">
                <a16:creationId xmlns:a16="http://schemas.microsoft.com/office/drawing/2014/main" id="{00C201FA-3392-48F4-8BEB-EE40D87480C2}"/>
              </a:ext>
            </a:extLst>
          </p:cNvPr>
          <p:cNvCxnSpPr>
            <a:cxnSpLocks/>
          </p:cNvCxnSpPr>
          <p:nvPr/>
        </p:nvCxnSpPr>
        <p:spPr>
          <a:xfrm>
            <a:off x="674892" y="1785747"/>
            <a:ext cx="266448" cy="0"/>
          </a:xfrm>
          <a:prstGeom prst="line">
            <a:avLst/>
          </a:prstGeom>
          <a:ln w="31750">
            <a:solidFill>
              <a:schemeClr val="accent1"/>
            </a:solidFill>
          </a:ln>
        </p:spPr>
        <p:style>
          <a:lnRef idx="1">
            <a:schemeClr val="accent1"/>
          </a:lnRef>
          <a:fillRef idx="0">
            <a:schemeClr val="accent1"/>
          </a:fillRef>
          <a:effectRef idx="0">
            <a:schemeClr val="accent1"/>
          </a:effectRef>
          <a:fontRef idx="minor">
            <a:schemeClr val="tx1"/>
          </a:fontRef>
        </p:style>
      </p:cxnSp>
      <p:sp>
        <p:nvSpPr>
          <p:cNvPr id="16" name="Title 1">
            <a:extLst>
              <a:ext uri="{FF2B5EF4-FFF2-40B4-BE49-F238E27FC236}">
                <a16:creationId xmlns:a16="http://schemas.microsoft.com/office/drawing/2014/main" id="{1178D576-DAA4-470C-BCE6-BB55A0F8D090}"/>
              </a:ext>
            </a:extLst>
          </p:cNvPr>
          <p:cNvSpPr>
            <a:spLocks noGrp="1"/>
          </p:cNvSpPr>
          <p:nvPr>
            <p:ph type="title" hasCustomPrompt="1"/>
          </p:nvPr>
        </p:nvSpPr>
        <p:spPr>
          <a:xfrm>
            <a:off x="674892" y="896492"/>
            <a:ext cx="7495272" cy="761619"/>
          </a:xfrm>
          <a:prstGeom prst="rect">
            <a:avLst/>
          </a:prstGeom>
        </p:spPr>
        <p:txBody>
          <a:bodyPr lIns="0" anchor="b" anchorCtr="0"/>
          <a:lstStyle>
            <a:lvl1pPr algn="l">
              <a:defRPr sz="4000" b="0" i="0">
                <a:solidFill>
                  <a:schemeClr val="bg1"/>
                </a:solidFill>
                <a:latin typeface="Garamond" panose="02020404030301010803" pitchFamily="18" charset="0"/>
              </a:defRPr>
            </a:lvl1pPr>
          </a:lstStyle>
          <a:p>
            <a:r>
              <a:rPr lang="en-US" dirty="0"/>
              <a:t>Add contents title</a:t>
            </a:r>
          </a:p>
        </p:txBody>
      </p:sp>
    </p:spTree>
    <p:extLst>
      <p:ext uri="{BB962C8B-B14F-4D97-AF65-F5344CB8AC3E}">
        <p14:creationId xmlns:p14="http://schemas.microsoft.com/office/powerpoint/2010/main" val="567300322"/>
      </p:ext>
    </p:extLst>
  </p:cSld>
  <p:clrMapOvr>
    <a:masterClrMapping/>
  </p:clrMapOvr>
  <p:hf sldNum="0" hdr="0" dt="0"/>
  <p:extLst>
    <p:ext uri="{DCECCB84-F9BA-43D5-87BE-67443E8EF086}">
      <p15:sldGuideLst xmlns:p15="http://schemas.microsoft.com/office/powerpoint/2012/main">
        <p15:guide id="1" orient="horz" pos="2160">
          <p15:clr>
            <a:srgbClr val="FBAE40"/>
          </p15:clr>
        </p15:guide>
        <p15:guide id="2" pos="2880">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p:cSld name="TOC - White">
    <p:spTree>
      <p:nvGrpSpPr>
        <p:cNvPr id="1" name=""/>
        <p:cNvGrpSpPr/>
        <p:nvPr/>
      </p:nvGrpSpPr>
      <p:grpSpPr>
        <a:xfrm>
          <a:off x="0" y="0"/>
          <a:ext cx="0" cy="0"/>
          <a:chOff x="0" y="0"/>
          <a:chExt cx="0" cy="0"/>
        </a:xfrm>
      </p:grpSpPr>
      <p:sp>
        <p:nvSpPr>
          <p:cNvPr id="3" name="Rectangle 2"/>
          <p:cNvSpPr/>
          <p:nvPr/>
        </p:nvSpPr>
        <p:spPr>
          <a:xfrm flipV="1">
            <a:off x="545006" y="1"/>
            <a:ext cx="8053988" cy="270998"/>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6" name="Straight Connector 5">
            <a:extLst>
              <a:ext uri="{FF2B5EF4-FFF2-40B4-BE49-F238E27FC236}">
                <a16:creationId xmlns:a16="http://schemas.microsoft.com/office/drawing/2014/main" id="{097FE59D-7302-487E-B940-98526374D374}"/>
              </a:ext>
            </a:extLst>
          </p:cNvPr>
          <p:cNvCxnSpPr>
            <a:cxnSpLocks/>
          </p:cNvCxnSpPr>
          <p:nvPr/>
        </p:nvCxnSpPr>
        <p:spPr>
          <a:xfrm>
            <a:off x="674892" y="1785747"/>
            <a:ext cx="266448" cy="0"/>
          </a:xfrm>
          <a:prstGeom prst="line">
            <a:avLst/>
          </a:prstGeom>
          <a:ln w="31750">
            <a:solidFill>
              <a:schemeClr val="accent1"/>
            </a:solidFill>
          </a:ln>
        </p:spPr>
        <p:style>
          <a:lnRef idx="1">
            <a:schemeClr val="accent1"/>
          </a:lnRef>
          <a:fillRef idx="0">
            <a:schemeClr val="accent1"/>
          </a:fillRef>
          <a:effectRef idx="0">
            <a:schemeClr val="accent1"/>
          </a:effectRef>
          <a:fontRef idx="minor">
            <a:schemeClr val="tx1"/>
          </a:fontRef>
        </p:style>
      </p:cxnSp>
      <p:sp>
        <p:nvSpPr>
          <p:cNvPr id="9" name="Title 1">
            <a:extLst>
              <a:ext uri="{FF2B5EF4-FFF2-40B4-BE49-F238E27FC236}">
                <a16:creationId xmlns:a16="http://schemas.microsoft.com/office/drawing/2014/main" id="{270AAC60-95E6-4F4A-A4B8-81452661D4EB}"/>
              </a:ext>
            </a:extLst>
          </p:cNvPr>
          <p:cNvSpPr>
            <a:spLocks noGrp="1"/>
          </p:cNvSpPr>
          <p:nvPr>
            <p:ph type="title" hasCustomPrompt="1"/>
          </p:nvPr>
        </p:nvSpPr>
        <p:spPr>
          <a:xfrm>
            <a:off x="674892" y="896492"/>
            <a:ext cx="7495272" cy="761619"/>
          </a:xfrm>
          <a:prstGeom prst="rect">
            <a:avLst/>
          </a:prstGeom>
        </p:spPr>
        <p:txBody>
          <a:bodyPr lIns="0" anchor="b" anchorCtr="0"/>
          <a:lstStyle>
            <a:lvl1pPr algn="l">
              <a:defRPr sz="4000" b="0" i="0">
                <a:solidFill>
                  <a:schemeClr val="tx1"/>
                </a:solidFill>
                <a:latin typeface="Garamond" panose="02020404030301010803" pitchFamily="18" charset="0"/>
              </a:defRPr>
            </a:lvl1pPr>
          </a:lstStyle>
          <a:p>
            <a:r>
              <a:rPr lang="en-US" dirty="0"/>
              <a:t>Add contents title</a:t>
            </a:r>
          </a:p>
        </p:txBody>
      </p:sp>
    </p:spTree>
    <p:extLst>
      <p:ext uri="{BB962C8B-B14F-4D97-AF65-F5344CB8AC3E}">
        <p14:creationId xmlns:p14="http://schemas.microsoft.com/office/powerpoint/2010/main" val="1226143071"/>
      </p:ext>
    </p:extLst>
  </p:cSld>
  <p:clrMapOvr>
    <a:masterClrMapping/>
  </p:clrMapOvr>
  <p:hf sldNum="0" hdr="0" dt="0"/>
  <p:extLst>
    <p:ext uri="{DCECCB84-F9BA-43D5-87BE-67443E8EF086}">
      <p15:sldGuideLst xmlns:p15="http://schemas.microsoft.com/office/powerpoint/2012/main">
        <p15:guide id="1" orient="horz" pos="2160">
          <p15:clr>
            <a:srgbClr val="FBAE40"/>
          </p15:clr>
        </p15:guide>
        <p15:guide id="2" pos="2880">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p:cSld name="Agenda - Black">
    <p:spTree>
      <p:nvGrpSpPr>
        <p:cNvPr id="1" name=""/>
        <p:cNvGrpSpPr/>
        <p:nvPr/>
      </p:nvGrpSpPr>
      <p:grpSpPr>
        <a:xfrm>
          <a:off x="0" y="0"/>
          <a:ext cx="0" cy="0"/>
          <a:chOff x="0" y="0"/>
          <a:chExt cx="0" cy="0"/>
        </a:xfrm>
      </p:grpSpPr>
      <p:sp>
        <p:nvSpPr>
          <p:cNvPr id="3" name="Rectangle 2"/>
          <p:cNvSpPr/>
          <p:nvPr/>
        </p:nvSpPr>
        <p:spPr>
          <a:xfrm>
            <a:off x="273947" y="406014"/>
            <a:ext cx="8596106" cy="6045972"/>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itle 1">
            <a:extLst>
              <a:ext uri="{FF2B5EF4-FFF2-40B4-BE49-F238E27FC236}">
                <a16:creationId xmlns:a16="http://schemas.microsoft.com/office/drawing/2014/main" id="{E9C2E5DB-9858-4AF2-91FA-6FD60A685CB5}"/>
              </a:ext>
            </a:extLst>
          </p:cNvPr>
          <p:cNvSpPr>
            <a:spLocks noGrp="1"/>
          </p:cNvSpPr>
          <p:nvPr>
            <p:ph type="title" hasCustomPrompt="1"/>
          </p:nvPr>
        </p:nvSpPr>
        <p:spPr>
          <a:xfrm>
            <a:off x="973836" y="896492"/>
            <a:ext cx="7196328" cy="761619"/>
          </a:xfrm>
          <a:prstGeom prst="rect">
            <a:avLst/>
          </a:prstGeom>
        </p:spPr>
        <p:txBody>
          <a:bodyPr anchor="b" anchorCtr="0"/>
          <a:lstStyle>
            <a:lvl1pPr algn="ctr">
              <a:defRPr sz="4000" b="0" i="0">
                <a:solidFill>
                  <a:schemeClr val="bg1"/>
                </a:solidFill>
                <a:latin typeface="Garamond" panose="02020404030301010803" pitchFamily="18" charset="0"/>
              </a:defRPr>
            </a:lvl1pPr>
          </a:lstStyle>
          <a:p>
            <a:r>
              <a:rPr lang="en-US" dirty="0"/>
              <a:t>Add agenda title</a:t>
            </a:r>
          </a:p>
        </p:txBody>
      </p:sp>
      <p:cxnSp>
        <p:nvCxnSpPr>
          <p:cNvPr id="12" name="Straight Connector 11">
            <a:extLst>
              <a:ext uri="{FF2B5EF4-FFF2-40B4-BE49-F238E27FC236}">
                <a16:creationId xmlns:a16="http://schemas.microsoft.com/office/drawing/2014/main" id="{00C201FA-3392-48F4-8BEB-EE40D87480C2}"/>
              </a:ext>
            </a:extLst>
          </p:cNvPr>
          <p:cNvCxnSpPr>
            <a:cxnSpLocks/>
          </p:cNvCxnSpPr>
          <p:nvPr/>
        </p:nvCxnSpPr>
        <p:spPr>
          <a:xfrm>
            <a:off x="4438776" y="1822326"/>
            <a:ext cx="266448" cy="0"/>
          </a:xfrm>
          <a:prstGeom prst="line">
            <a:avLst/>
          </a:prstGeom>
          <a:ln w="31750">
            <a:solidFill>
              <a:schemeClr val="accent1"/>
            </a:solidFill>
          </a:ln>
        </p:spPr>
        <p:style>
          <a:lnRef idx="1">
            <a:schemeClr val="accent1"/>
          </a:lnRef>
          <a:fillRef idx="0">
            <a:schemeClr val="accent1"/>
          </a:fillRef>
          <a:effectRef idx="0">
            <a:schemeClr val="accent1"/>
          </a:effectRef>
          <a:fontRef idx="minor">
            <a:schemeClr val="tx1"/>
          </a:fontRef>
        </p:style>
      </p:cxnSp>
      <p:sp>
        <p:nvSpPr>
          <p:cNvPr id="13" name="Subtitle 2">
            <a:extLst>
              <a:ext uri="{FF2B5EF4-FFF2-40B4-BE49-F238E27FC236}">
                <a16:creationId xmlns:a16="http://schemas.microsoft.com/office/drawing/2014/main" id="{2F6BC683-7620-40EC-B29E-32EB6FCCE693}"/>
              </a:ext>
            </a:extLst>
          </p:cNvPr>
          <p:cNvSpPr>
            <a:spLocks noGrp="1"/>
          </p:cNvSpPr>
          <p:nvPr>
            <p:ph type="subTitle" idx="1" hasCustomPrompt="1"/>
          </p:nvPr>
        </p:nvSpPr>
        <p:spPr>
          <a:xfrm>
            <a:off x="518159" y="1986540"/>
            <a:ext cx="8107682" cy="4330430"/>
          </a:xfrm>
          <a:prstGeom prst="rect">
            <a:avLst/>
          </a:prstGeom>
        </p:spPr>
        <p:txBody>
          <a:bodyPr anchor="ctr">
            <a:normAutofit/>
          </a:bodyPr>
          <a:lstStyle>
            <a:lvl1pPr marL="0" indent="0" algn="ctr">
              <a:lnSpc>
                <a:spcPct val="150000"/>
              </a:lnSpc>
              <a:buNone/>
              <a:defRPr sz="2400">
                <a:solidFill>
                  <a:schemeClr val="bg1"/>
                </a:solidFill>
                <a:latin typeface="+mj-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add agenda</a:t>
            </a:r>
          </a:p>
        </p:txBody>
      </p:sp>
    </p:spTree>
    <p:extLst>
      <p:ext uri="{BB962C8B-B14F-4D97-AF65-F5344CB8AC3E}">
        <p14:creationId xmlns:p14="http://schemas.microsoft.com/office/powerpoint/2010/main" val="439498826"/>
      </p:ext>
    </p:extLst>
  </p:cSld>
  <p:clrMapOvr>
    <a:masterClrMapping/>
  </p:clrMapOvr>
  <p:hf sldNum="0" hdr="0" dt="0"/>
  <p:extLst>
    <p:ext uri="{DCECCB84-F9BA-43D5-87BE-67443E8EF086}">
      <p15:sldGuideLst xmlns:p15="http://schemas.microsoft.com/office/powerpoint/2012/main">
        <p15:guide id="1" orient="horz" pos="2160">
          <p15:clr>
            <a:srgbClr val="FBAE40"/>
          </p15:clr>
        </p15:guide>
        <p15:guide id="2" pos="2880">
          <p15:clr>
            <a:srgbClr val="FBAE40"/>
          </p15:clr>
        </p15:guide>
      </p15:sldGuideLst>
    </p:ext>
  </p:extLst>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theme" Target="../theme/theme1.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8" Type="http://schemas.openxmlformats.org/officeDocument/2006/relationships/slideLayout" Target="../slideLayouts/slideLayout8.xml"/><Relationship Id="rId3" Type="http://schemas.openxmlformats.org/officeDocument/2006/relationships/slideLayout" Target="../slideLayouts/slideLayout3.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1" name="Title Placeholder 1">
            <a:extLst>
              <a:ext uri="{FF2B5EF4-FFF2-40B4-BE49-F238E27FC236}">
                <a16:creationId xmlns:a16="http://schemas.microsoft.com/office/drawing/2014/main" id="{786A28BA-F52E-4A52-9DF8-C19397DD7245}"/>
              </a:ext>
            </a:extLst>
          </p:cNvPr>
          <p:cNvSpPr>
            <a:spLocks noGrp="1"/>
          </p:cNvSpPr>
          <p:nvPr>
            <p:ph type="title"/>
          </p:nvPr>
        </p:nvSpPr>
        <p:spPr>
          <a:xfrm>
            <a:off x="628650" y="365125"/>
            <a:ext cx="7886700" cy="1325563"/>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12" name="Text Placeholder 2">
            <a:extLst>
              <a:ext uri="{FF2B5EF4-FFF2-40B4-BE49-F238E27FC236}">
                <a16:creationId xmlns:a16="http://schemas.microsoft.com/office/drawing/2014/main" id="{755CFAC5-8E2D-4C1D-8582-4069F1760F9F}"/>
              </a:ext>
            </a:extLst>
          </p:cNvPr>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3" name="Rectangle 12">
            <a:extLst>
              <a:ext uri="{FF2B5EF4-FFF2-40B4-BE49-F238E27FC236}">
                <a16:creationId xmlns:a16="http://schemas.microsoft.com/office/drawing/2014/main" id="{FE900E4A-1B5D-40BA-8F38-1395E248F1DC}"/>
              </a:ext>
            </a:extLst>
          </p:cNvPr>
          <p:cNvSpPr/>
          <p:nvPr/>
        </p:nvSpPr>
        <p:spPr>
          <a:xfrm flipV="1">
            <a:off x="0" y="1"/>
            <a:ext cx="8598994" cy="270998"/>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TextBox 3">
            <a:extLst>
              <a:ext uri="{FF2B5EF4-FFF2-40B4-BE49-F238E27FC236}">
                <a16:creationId xmlns:a16="http://schemas.microsoft.com/office/drawing/2014/main" id="{0935B3AB-DE3F-46CA-8C28-BD4ACE58D059}"/>
              </a:ext>
            </a:extLst>
          </p:cNvPr>
          <p:cNvSpPr txBox="1"/>
          <p:nvPr/>
        </p:nvSpPr>
        <p:spPr>
          <a:xfrm>
            <a:off x="7894622" y="6464171"/>
            <a:ext cx="704372" cy="215444"/>
          </a:xfrm>
          <a:prstGeom prst="rect">
            <a:avLst/>
          </a:prstGeom>
          <a:noFill/>
        </p:spPr>
        <p:txBody>
          <a:bodyPr wrap="square" rtlCol="0" anchor="ctr">
            <a:spAutoFit/>
          </a:bodyPr>
          <a:lstStyle/>
          <a:p>
            <a:pPr algn="r"/>
            <a:fld id="{CC445941-74CC-4112-9061-4DB01C9C0019}" type="slidenum">
              <a:rPr lang="en-US" sz="800" smtClean="0"/>
              <a:pPr algn="r"/>
              <a:t>‹#›</a:t>
            </a:fld>
            <a:endParaRPr lang="en-US" sz="800" dirty="0"/>
          </a:p>
        </p:txBody>
      </p:sp>
      <p:sp>
        <p:nvSpPr>
          <p:cNvPr id="7" name="Text Placeholder 8">
            <a:extLst>
              <a:ext uri="{FF2B5EF4-FFF2-40B4-BE49-F238E27FC236}">
                <a16:creationId xmlns:a16="http://schemas.microsoft.com/office/drawing/2014/main" id="{47338105-D270-4CC4-A490-3460AD7A6EB4}"/>
              </a:ext>
            </a:extLst>
          </p:cNvPr>
          <p:cNvSpPr txBox="1">
            <a:spLocks/>
          </p:cNvSpPr>
          <p:nvPr/>
        </p:nvSpPr>
        <p:spPr>
          <a:xfrm>
            <a:off x="3832891" y="6460401"/>
            <a:ext cx="4603514" cy="219456"/>
          </a:xfrm>
          <a:prstGeom prst="rect">
            <a:avLst/>
          </a:prstGeom>
        </p:spPr>
        <p:txBody>
          <a:bodyPr lIns="0" anchor="ctr">
            <a:normAutofit/>
          </a:bodyPr>
          <a:lstStyle>
            <a:lvl1pPr marL="0" marR="0" indent="0" algn="l" defTabSz="914400" rtl="0" eaLnBrk="1" fontAlgn="base" latinLnBrk="0" hangingPunct="1">
              <a:lnSpc>
                <a:spcPct val="100000"/>
              </a:lnSpc>
              <a:spcBef>
                <a:spcPts val="500"/>
              </a:spcBef>
              <a:spcAft>
                <a:spcPts val="300"/>
              </a:spcAft>
              <a:buClr>
                <a:schemeClr val="tx1"/>
              </a:buClr>
              <a:buSzPct val="100000"/>
              <a:buFont typeface="Arial" panose="020B0604020202020204" pitchFamily="34" charset="0"/>
              <a:buNone/>
              <a:tabLst/>
              <a:defRPr lang="en-US" sz="1000" kern="1200" dirty="0" smtClean="0">
                <a:solidFill>
                  <a:schemeClr val="tx1">
                    <a:lumMod val="65000"/>
                    <a:lumOff val="35000"/>
                  </a:schemeClr>
                </a:solidFill>
                <a:latin typeface="+mn-lt"/>
                <a:ea typeface="+mn-ea"/>
                <a:cs typeface="+mn-cs"/>
              </a:defRPr>
            </a:lvl1pPr>
            <a:lvl2pPr marL="231775" marR="0" indent="0" algn="l" defTabSz="914400" rtl="0" eaLnBrk="1" fontAlgn="base" latinLnBrk="0" hangingPunct="1">
              <a:lnSpc>
                <a:spcPct val="100000"/>
              </a:lnSpc>
              <a:spcBef>
                <a:spcPts val="500"/>
              </a:spcBef>
              <a:spcAft>
                <a:spcPts val="300"/>
              </a:spcAft>
              <a:buClr>
                <a:schemeClr val="tx1"/>
              </a:buClr>
              <a:buSzPct val="100000"/>
              <a:buFont typeface="Symbol" panose="05050102010706020507" pitchFamily="18" charset="2"/>
              <a:buNone/>
              <a:tabLst/>
              <a:defRPr sz="1800" kern="1200">
                <a:solidFill>
                  <a:schemeClr val="tx1"/>
                </a:solidFill>
                <a:latin typeface="+mn-lt"/>
                <a:ea typeface="+mn-ea"/>
                <a:cs typeface="+mn-cs"/>
              </a:defRPr>
            </a:lvl2pPr>
            <a:lvl3pPr marL="687388" marR="0" indent="-225425" algn="l" defTabSz="914400" rtl="0" eaLnBrk="1" fontAlgn="base" latinLnBrk="0" hangingPunct="1">
              <a:lnSpc>
                <a:spcPct val="100000"/>
              </a:lnSpc>
              <a:spcBef>
                <a:spcPts val="500"/>
              </a:spcBef>
              <a:spcAft>
                <a:spcPts val="300"/>
              </a:spcAft>
              <a:buClr>
                <a:schemeClr val="tx1"/>
              </a:buClr>
              <a:buSzPct val="100000"/>
              <a:buFont typeface="Wingdings" panose="05000000000000000000" pitchFamily="2" charset="2"/>
              <a:buChar char=""/>
              <a:tabLst/>
              <a:defRPr sz="1800" kern="1200">
                <a:solidFill>
                  <a:schemeClr val="tx1"/>
                </a:solidFill>
                <a:latin typeface="+mn-lt"/>
                <a:ea typeface="+mn-ea"/>
                <a:cs typeface="+mn-cs"/>
              </a:defRPr>
            </a:lvl3pPr>
            <a:lvl4pPr marL="914400" marR="0" indent="-227013" algn="l" defTabSz="914400" rtl="0" eaLnBrk="1" fontAlgn="base" latinLnBrk="0" hangingPunct="1">
              <a:lnSpc>
                <a:spcPct val="100000"/>
              </a:lnSpc>
              <a:spcBef>
                <a:spcPts val="500"/>
              </a:spcBef>
              <a:spcAft>
                <a:spcPts val="300"/>
              </a:spcAft>
              <a:buClr>
                <a:schemeClr val="tx1"/>
              </a:buClr>
              <a:buSzPct val="100000"/>
              <a:buFont typeface="Symbol" panose="05050102010706020507" pitchFamily="18" charset="2"/>
              <a:buChar char="-"/>
              <a:tabLst/>
              <a:defRPr sz="1800" kern="1200">
                <a:solidFill>
                  <a:schemeClr val="tx1"/>
                </a:solidFill>
                <a:latin typeface="+mn-lt"/>
                <a:ea typeface="+mn-ea"/>
                <a:cs typeface="+mn-cs"/>
              </a:defRPr>
            </a:lvl4pPr>
            <a:lvl5pPr marL="1141413" marR="0" indent="-227013" algn="l" defTabSz="914400" rtl="0" eaLnBrk="1" fontAlgn="base" latinLnBrk="0" hangingPunct="1">
              <a:lnSpc>
                <a:spcPct val="100000"/>
              </a:lnSpc>
              <a:spcBef>
                <a:spcPts val="500"/>
              </a:spcBef>
              <a:spcAft>
                <a:spcPts val="300"/>
              </a:spcAft>
              <a:buClr>
                <a:schemeClr val="tx1"/>
              </a:buClr>
              <a:buSzPct val="100000"/>
              <a:buFont typeface="Arial" panose="020B0604020202020204" pitchFamily="34" charset="0"/>
              <a:buChar char="•"/>
              <a:tabLst/>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gn="r"/>
            <a:r>
              <a:rPr lang="en-US" sz="800" spc="10" baseline="0" dirty="0">
                <a:solidFill>
                  <a:schemeClr val="tx1"/>
                </a:solidFill>
              </a:rPr>
              <a:t>LOCKTON COMPANIES  |</a:t>
            </a:r>
          </a:p>
        </p:txBody>
      </p:sp>
    </p:spTree>
    <p:extLst>
      <p:ext uri="{BB962C8B-B14F-4D97-AF65-F5344CB8AC3E}">
        <p14:creationId xmlns:p14="http://schemas.microsoft.com/office/powerpoint/2010/main" val="634950357"/>
      </p:ext>
    </p:extLst>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 id="2147483685" r:id="rId12"/>
    <p:sldLayoutId id="2147483686" r:id="rId13"/>
    <p:sldLayoutId id="2147483687" r:id="rId14"/>
    <p:sldLayoutId id="2147483688" r:id="rId15"/>
    <p:sldLayoutId id="2147483689" r:id="rId16"/>
    <p:sldLayoutId id="2147483690" r:id="rId17"/>
    <p:sldLayoutId id="2147483691" r:id="rId18"/>
    <p:sldLayoutId id="2147483692" r:id="rId19"/>
    <p:sldLayoutId id="2147483693" r:id="rId20"/>
    <p:sldLayoutId id="2147483694" r:id="rId21"/>
    <p:sldLayoutId id="2147483695" r:id="rId22"/>
    <p:sldLayoutId id="2147483696" r:id="rId23"/>
    <p:sldLayoutId id="2147483697" r:id="rId24"/>
    <p:sldLayoutId id="2147483698" r:id="rId25"/>
    <p:sldLayoutId id="2147483699" r:id="rId26"/>
    <p:sldLayoutId id="2147483700" r:id="rId27"/>
    <p:sldLayoutId id="2147483701" r:id="rId28"/>
    <p:sldLayoutId id="2147483702" r:id="rId29"/>
    <p:sldLayoutId id="2147483703" r:id="rId30"/>
    <p:sldLayoutId id="2147483704" r:id="rId31"/>
    <p:sldLayoutId id="2147483705" r:id="rId32"/>
    <p:sldLayoutId id="2147483706" r:id="rId33"/>
    <p:sldLayoutId id="2147483707" r:id="rId34"/>
    <p:sldLayoutId id="2147483708" r:id="rId35"/>
    <p:sldLayoutId id="2147483709" r:id="rId36"/>
    <p:sldLayoutId id="2147483666" r:id="rId37"/>
    <p:sldLayoutId id="2147483668" r:id="rId38"/>
  </p:sldLayoutIdLst>
  <p:hf sldNum="0" hdr="0" dt="0"/>
  <p:txStyles>
    <p:titleStyle>
      <a:lvl1pPr algn="l" defTabSz="914400" rtl="0" eaLnBrk="1" latinLnBrk="0" hangingPunct="1">
        <a:spcBef>
          <a:spcPct val="0"/>
        </a:spcBef>
        <a:buNone/>
        <a:defRPr sz="4000" i="1" kern="1200">
          <a:solidFill>
            <a:schemeClr val="tx1"/>
          </a:solidFill>
          <a:latin typeface="Garamond" panose="02020404030301010803" pitchFamily="18" charset="0"/>
          <a:ea typeface="+mj-ea"/>
          <a:cs typeface="+mj-cs"/>
        </a:defRPr>
      </a:lvl1pPr>
    </p:titleStyle>
    <p:bodyStyle>
      <a:lvl1pPr marL="228600" marR="0" indent="-228600" algn="l" defTabSz="914400" rtl="0" eaLnBrk="1" fontAlgn="base" latinLnBrk="0" hangingPunct="1">
        <a:lnSpc>
          <a:spcPct val="100000"/>
        </a:lnSpc>
        <a:spcBef>
          <a:spcPts val="500"/>
        </a:spcBef>
        <a:spcAft>
          <a:spcPts val="300"/>
        </a:spcAft>
        <a:buClr>
          <a:schemeClr val="tx1"/>
        </a:buClr>
        <a:buSzPct val="100000"/>
        <a:buFont typeface="Arial" panose="020B0604020202020204" pitchFamily="34" charset="0"/>
        <a:buChar char="•"/>
        <a:tabLst/>
        <a:defRPr sz="1800" kern="1200">
          <a:solidFill>
            <a:schemeClr val="tx1"/>
          </a:solidFill>
          <a:latin typeface="+mn-lt"/>
          <a:ea typeface="+mn-ea"/>
          <a:cs typeface="+mn-cs"/>
        </a:defRPr>
      </a:lvl1pPr>
      <a:lvl2pPr marL="461963" marR="0" indent="-234950" algn="l" defTabSz="914400" rtl="0" eaLnBrk="1" fontAlgn="base" latinLnBrk="0" hangingPunct="1">
        <a:lnSpc>
          <a:spcPct val="100000"/>
        </a:lnSpc>
        <a:spcBef>
          <a:spcPts val="500"/>
        </a:spcBef>
        <a:spcAft>
          <a:spcPts val="300"/>
        </a:spcAft>
        <a:buClr>
          <a:schemeClr val="tx1"/>
        </a:buClr>
        <a:buSzPct val="100000"/>
        <a:buFont typeface="Symbol" panose="05050102010706020507" pitchFamily="18" charset="2"/>
        <a:buChar char="-"/>
        <a:tabLst/>
        <a:defRPr sz="1800" kern="1200">
          <a:solidFill>
            <a:schemeClr val="tx1"/>
          </a:solidFill>
          <a:latin typeface="+mn-lt"/>
          <a:ea typeface="+mn-ea"/>
          <a:cs typeface="+mn-cs"/>
        </a:defRPr>
      </a:lvl2pPr>
      <a:lvl3pPr marL="687388" marR="0" indent="-225425" algn="l" defTabSz="914400" rtl="0" eaLnBrk="1" fontAlgn="base" latinLnBrk="0" hangingPunct="1">
        <a:lnSpc>
          <a:spcPct val="100000"/>
        </a:lnSpc>
        <a:spcBef>
          <a:spcPts val="500"/>
        </a:spcBef>
        <a:spcAft>
          <a:spcPts val="300"/>
        </a:spcAft>
        <a:buClr>
          <a:schemeClr val="tx1"/>
        </a:buClr>
        <a:buSzPct val="100000"/>
        <a:buFont typeface="Wingdings" panose="05000000000000000000" pitchFamily="2" charset="2"/>
        <a:buChar char=""/>
        <a:tabLst/>
        <a:defRPr sz="1800" kern="1200">
          <a:solidFill>
            <a:schemeClr val="tx1"/>
          </a:solidFill>
          <a:latin typeface="+mn-lt"/>
          <a:ea typeface="+mn-ea"/>
          <a:cs typeface="+mn-cs"/>
        </a:defRPr>
      </a:lvl3pPr>
      <a:lvl4pPr marL="914400" marR="0" indent="-227013" algn="l" defTabSz="914400" rtl="0" eaLnBrk="1" fontAlgn="base" latinLnBrk="0" hangingPunct="1">
        <a:lnSpc>
          <a:spcPct val="100000"/>
        </a:lnSpc>
        <a:spcBef>
          <a:spcPts val="500"/>
        </a:spcBef>
        <a:spcAft>
          <a:spcPts val="300"/>
        </a:spcAft>
        <a:buClr>
          <a:schemeClr val="tx1"/>
        </a:buClr>
        <a:buSzPct val="100000"/>
        <a:buFont typeface="Symbol" panose="05050102010706020507" pitchFamily="18" charset="2"/>
        <a:buChar char="-"/>
        <a:tabLst/>
        <a:defRPr sz="1800" kern="1200">
          <a:solidFill>
            <a:schemeClr val="tx1"/>
          </a:solidFill>
          <a:latin typeface="+mn-lt"/>
          <a:ea typeface="+mn-ea"/>
          <a:cs typeface="+mn-cs"/>
        </a:defRPr>
      </a:lvl4pPr>
      <a:lvl5pPr marL="1141413" marR="0" indent="-227013" algn="l" defTabSz="914400" rtl="0" eaLnBrk="1" fontAlgn="base" latinLnBrk="0" hangingPunct="1">
        <a:lnSpc>
          <a:spcPct val="100000"/>
        </a:lnSpc>
        <a:spcBef>
          <a:spcPts val="500"/>
        </a:spcBef>
        <a:spcAft>
          <a:spcPts val="300"/>
        </a:spcAft>
        <a:buClr>
          <a:schemeClr val="tx1"/>
        </a:buClr>
        <a:buSzPct val="100000"/>
        <a:buFont typeface="Arial" panose="020B0604020202020204" pitchFamily="34" charset="0"/>
        <a:buChar char="•"/>
        <a:tabLst/>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11.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4.xml"/><Relationship Id="rId1" Type="http://schemas.openxmlformats.org/officeDocument/2006/relationships/slideLayout" Target="../slideLayouts/slideLayout34.xml"/><Relationship Id="rId5" Type="http://schemas.openxmlformats.org/officeDocument/2006/relationships/image" Target="../media/image20.jpeg"/><Relationship Id="rId4" Type="http://schemas.openxmlformats.org/officeDocument/2006/relationships/image" Target="../media/image19.jpeg"/></Relationships>
</file>

<file path=ppt/slides/_rels/slide12.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35.xml"/></Relationships>
</file>

<file path=ppt/slides/_rels/slide13.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35.xml"/></Relationships>
</file>

<file path=ppt/slides/_rels/slide14.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34.xml"/></Relationships>
</file>

<file path=ppt/slides/_rels/slide15.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35.xml"/></Relationships>
</file>

<file path=ppt/slides/_rels/slide16.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5.xml"/><Relationship Id="rId1" Type="http://schemas.openxmlformats.org/officeDocument/2006/relationships/slideLayout" Target="../slideLayouts/slideLayout35.xml"/></Relationships>
</file>

<file path=ppt/slides/_rels/slide17.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6.xml"/><Relationship Id="rId1" Type="http://schemas.openxmlformats.org/officeDocument/2006/relationships/slideLayout" Target="../slideLayouts/slideLayout3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19.xml.rels><?xml version="1.0" encoding="UTF-8" standalone="yes"?>
<Relationships xmlns="http://schemas.openxmlformats.org/package/2006/relationships"><Relationship Id="rId3" Type="http://schemas.openxmlformats.org/officeDocument/2006/relationships/hyperlink" Target="https://trucesoftware.com/" TargetMode="External"/><Relationship Id="rId2" Type="http://schemas.openxmlformats.org/officeDocument/2006/relationships/image" Target="../media/image27.png"/><Relationship Id="rId1" Type="http://schemas.openxmlformats.org/officeDocument/2006/relationships/slideLayout" Target="../slideLayouts/slideLayout34.xml"/></Relationships>
</file>

<file path=ppt/slides/_rels/slide2.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34.xml"/></Relationships>
</file>

<file path=ppt/slides/_rels/slide20.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7.xml"/><Relationship Id="rId1" Type="http://schemas.openxmlformats.org/officeDocument/2006/relationships/slideLayout" Target="../slideLayouts/slideLayout34.xml"/><Relationship Id="rId4" Type="http://schemas.openxmlformats.org/officeDocument/2006/relationships/image" Target="../media/image29.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8.xml"/><Relationship Id="rId1" Type="http://schemas.openxmlformats.org/officeDocument/2006/relationships/slideLayout" Target="../slideLayouts/slideLayout34.xml"/></Relationships>
</file>

<file path=ppt/slides/_rels/slide23.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image" Target="../media/image31.jpeg"/><Relationship Id="rId1" Type="http://schemas.openxmlformats.org/officeDocument/2006/relationships/slideLayout" Target="../slideLayouts/slideLayout35.xml"/></Relationships>
</file>

<file path=ppt/slides/_rels/slide24.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34.xml"/></Relationships>
</file>

<file path=ppt/slides/_rels/slide25.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9.xml"/><Relationship Id="rId1" Type="http://schemas.openxmlformats.org/officeDocument/2006/relationships/slideLayout" Target="../slideLayouts/slideLayout35.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4.xml"/></Relationships>
</file>

<file path=ppt/slides/_rels/slide27.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11.xml"/><Relationship Id="rId1" Type="http://schemas.openxmlformats.org/officeDocument/2006/relationships/slideLayout" Target="../slideLayouts/slideLayout34.xml"/><Relationship Id="rId4" Type="http://schemas.openxmlformats.org/officeDocument/2006/relationships/image" Target="../media/image36.png"/></Relationships>
</file>

<file path=ppt/slides/_rels/slide28.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12.xml"/><Relationship Id="rId1" Type="http://schemas.openxmlformats.org/officeDocument/2006/relationships/slideLayout" Target="../slideLayouts/slideLayout34.xml"/></Relationships>
</file>

<file path=ppt/slides/_rels/slide29.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13.xml"/><Relationship Id="rId1" Type="http://schemas.openxmlformats.org/officeDocument/2006/relationships/slideLayout" Target="../slideLayouts/slideLayout34.xml"/></Relationships>
</file>

<file path=ppt/slides/_rels/slide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34.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4.xml"/></Relationships>
</file>

<file path=ppt/slides/_rels/slide31.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15.xml"/><Relationship Id="rId1" Type="http://schemas.openxmlformats.org/officeDocument/2006/relationships/slideLayout" Target="../slideLayouts/slideLayout34.xml"/><Relationship Id="rId4" Type="http://schemas.openxmlformats.org/officeDocument/2006/relationships/image" Target="../media/image40.png"/></Relationships>
</file>

<file path=ppt/slides/_rels/slide32.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notesSlide" Target="../notesSlides/notesSlide16.xml"/><Relationship Id="rId1" Type="http://schemas.openxmlformats.org/officeDocument/2006/relationships/slideLayout" Target="../slideLayouts/slideLayout34.xml"/></Relationships>
</file>

<file path=ppt/slides/_rels/slide33.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notesSlide" Target="../notesSlides/notesSlide17.xml"/><Relationship Id="rId1" Type="http://schemas.openxmlformats.org/officeDocument/2006/relationships/slideLayout" Target="../slideLayouts/slideLayout21.xml"/><Relationship Id="rId4" Type="http://schemas.openxmlformats.org/officeDocument/2006/relationships/image" Target="../media/image43.png"/></Relationships>
</file>

<file path=ppt/slides/_rels/slide34.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18.xml"/><Relationship Id="rId1" Type="http://schemas.openxmlformats.org/officeDocument/2006/relationships/slideLayout" Target="../slideLayouts/slideLayout35.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6.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19.xml"/><Relationship Id="rId1" Type="http://schemas.openxmlformats.org/officeDocument/2006/relationships/slideLayout" Target="../slideLayouts/slideLayout34.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34.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34.xml"/></Relationships>
</file>

<file path=ppt/slides/_rels/slide39.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22.xml"/><Relationship Id="rId1" Type="http://schemas.openxmlformats.org/officeDocument/2006/relationships/slideLayout" Target="../slideLayouts/slideLayout34.xml"/><Relationship Id="rId4" Type="http://schemas.openxmlformats.org/officeDocument/2006/relationships/image" Target="../media/image47.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0.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image" Target="../media/image48.png"/><Relationship Id="rId1" Type="http://schemas.openxmlformats.org/officeDocument/2006/relationships/slideLayout" Target="../slideLayouts/slideLayout36.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2.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Layout" Target="../slideLayouts/slideLayout14.xml"/></Relationships>
</file>

<file path=ppt/slides/_rels/slide43.xml.rels><?xml version="1.0" encoding="UTF-8" standalone="yes"?>
<Relationships xmlns="http://schemas.openxmlformats.org/package/2006/relationships"><Relationship Id="rId3" Type="http://schemas.openxmlformats.org/officeDocument/2006/relationships/image" Target="../media/image51.jpeg"/><Relationship Id="rId2" Type="http://schemas.openxmlformats.org/officeDocument/2006/relationships/notesSlide" Target="../notesSlides/notesSlide23.xml"/><Relationship Id="rId1" Type="http://schemas.openxmlformats.org/officeDocument/2006/relationships/slideLayout" Target="../slideLayouts/slideLayout14.xml"/></Relationships>
</file>

<file path=ppt/slides/_rels/slide44.xml.rels><?xml version="1.0" encoding="UTF-8" standalone="yes"?>
<Relationships xmlns="http://schemas.openxmlformats.org/package/2006/relationships"><Relationship Id="rId3" Type="http://schemas.openxmlformats.org/officeDocument/2006/relationships/image" Target="../media/image52.jpeg"/><Relationship Id="rId2" Type="http://schemas.openxmlformats.org/officeDocument/2006/relationships/notesSlide" Target="../notesSlides/notesSlide24.xml"/><Relationship Id="rId1" Type="http://schemas.openxmlformats.org/officeDocument/2006/relationships/slideLayout" Target="../slideLayouts/slideLayout14.xml"/></Relationships>
</file>

<file path=ppt/slides/_rels/slide45.xml.rels><?xml version="1.0" encoding="UTF-8" standalone="yes"?>
<Relationships xmlns="http://schemas.openxmlformats.org/package/2006/relationships"><Relationship Id="rId3" Type="http://schemas.openxmlformats.org/officeDocument/2006/relationships/image" Target="../media/image53.jpeg"/><Relationship Id="rId7" Type="http://schemas.openxmlformats.org/officeDocument/2006/relationships/image" Target="../media/image57.png"/><Relationship Id="rId2" Type="http://schemas.openxmlformats.org/officeDocument/2006/relationships/notesSlide" Target="../notesSlides/notesSlide25.xml"/><Relationship Id="rId1" Type="http://schemas.openxmlformats.org/officeDocument/2006/relationships/slideLayout" Target="../slideLayouts/slideLayout14.xml"/><Relationship Id="rId6" Type="http://schemas.openxmlformats.org/officeDocument/2006/relationships/image" Target="../media/image56.png"/><Relationship Id="rId5" Type="http://schemas.openxmlformats.org/officeDocument/2006/relationships/image" Target="../media/image55.jpeg"/><Relationship Id="rId4" Type="http://schemas.openxmlformats.org/officeDocument/2006/relationships/image" Target="../media/image54.jpeg"/></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7.xml.rels><?xml version="1.0" encoding="UTF-8" standalone="yes"?>
<Relationships xmlns="http://schemas.openxmlformats.org/package/2006/relationships"><Relationship Id="rId3" Type="http://schemas.openxmlformats.org/officeDocument/2006/relationships/hyperlink" Target="https://www.nhtsa.gov/risky-driving/seat-belts" TargetMode="External"/><Relationship Id="rId2" Type="http://schemas.openxmlformats.org/officeDocument/2006/relationships/image" Target="../media/image58.png"/><Relationship Id="rId1" Type="http://schemas.openxmlformats.org/officeDocument/2006/relationships/slideLayout" Target="../slideLayouts/slideLayout14.xml"/></Relationships>
</file>

<file path=ppt/slides/_rels/slide48.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26.xml"/><Relationship Id="rId1" Type="http://schemas.openxmlformats.org/officeDocument/2006/relationships/slideLayout" Target="../slideLayouts/slideLayout14.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2.xml"/><Relationship Id="rId1" Type="http://schemas.openxmlformats.org/officeDocument/2006/relationships/slideLayout" Target="../slideLayouts/slideLayout34.xml"/></Relationships>
</file>

<file path=ppt/slides/_rels/slide50.xml.rels><?xml version="1.0" encoding="UTF-8" standalone="yes"?>
<Relationships xmlns="http://schemas.openxmlformats.org/package/2006/relationships"><Relationship Id="rId8" Type="http://schemas.openxmlformats.org/officeDocument/2006/relationships/image" Target="../media/image64.png"/><Relationship Id="rId13" Type="http://schemas.openxmlformats.org/officeDocument/2006/relationships/hyperlink" Target="http://www.google.com/url?sa=i&amp;rct=j&amp;q=&amp;esrc=s&amp;source=images&amp;cd=&amp;cad=rja&amp;uact=8&amp;ved=0ahUKEwi21oiJjZvXAhWh14MKHSnuArYQjRwIBw&amp;url=http://etc.usf.edu/clipart/74500/74553/74553_75_r2-1_55_b.htm&amp;psig=AOvVaw3hXK-onmpKzShs3TDlW8Gt&amp;ust=1509547573629741" TargetMode="External"/><Relationship Id="rId3" Type="http://schemas.openxmlformats.org/officeDocument/2006/relationships/image" Target="../media/image59.png"/><Relationship Id="rId7" Type="http://schemas.openxmlformats.org/officeDocument/2006/relationships/image" Target="../media/image63.jpeg"/><Relationship Id="rId12" Type="http://schemas.openxmlformats.org/officeDocument/2006/relationships/image" Target="../media/image66.png"/><Relationship Id="rId2" Type="http://schemas.openxmlformats.org/officeDocument/2006/relationships/notesSlide" Target="../notesSlides/notesSlide27.xml"/><Relationship Id="rId16" Type="http://schemas.openxmlformats.org/officeDocument/2006/relationships/image" Target="../media/image69.png"/><Relationship Id="rId1" Type="http://schemas.openxmlformats.org/officeDocument/2006/relationships/slideLayout" Target="../slideLayouts/slideLayout14.xml"/><Relationship Id="rId6" Type="http://schemas.openxmlformats.org/officeDocument/2006/relationships/image" Target="../media/image62.jpeg"/><Relationship Id="rId11" Type="http://schemas.openxmlformats.org/officeDocument/2006/relationships/hyperlink" Target="https://www.google.com/url?sa=i&amp;rct=j&amp;q=&amp;esrc=s&amp;source=images&amp;cd=&amp;cad=rja&amp;uact=8&amp;ved=0ahUKEwiLg7TKjJvXAhVn5oMKHYqZBKgQjRwIBw&amp;url=https://clipartion.com/free-clipart-19843/&amp;psig=AOvVaw1uB2p6D2-V0HPQMpRoNS4j&amp;ust=1509547442219082" TargetMode="External"/><Relationship Id="rId5" Type="http://schemas.openxmlformats.org/officeDocument/2006/relationships/image" Target="../media/image61.jpeg"/><Relationship Id="rId15" Type="http://schemas.openxmlformats.org/officeDocument/2006/relationships/image" Target="../media/image68.jpeg"/><Relationship Id="rId10" Type="http://schemas.openxmlformats.org/officeDocument/2006/relationships/image" Target="../media/image65.png"/><Relationship Id="rId4" Type="http://schemas.openxmlformats.org/officeDocument/2006/relationships/image" Target="../media/image60.png"/><Relationship Id="rId9" Type="http://schemas.openxmlformats.org/officeDocument/2006/relationships/hyperlink" Target="https://www.google.com/imgres?imgurl=https://cdn.thinglink.me/api/image/652545700243963904/1240/10/scaletowidth&amp;imgrefurl=https://www.thinglink.com/scene/652545700243963904&amp;docid=hS_j6WsmoI-sbM&amp;tbnid=-Nto0XAyFDf1DM:&amp;vet=1&amp;w=910&amp;h=627&amp;bih=651&amp;biw=1366&amp;ved=0ahUKEwjK3aXJi5vXAhXm3YMKHR2aBVgQxiAIFigB&amp;iact=c&amp;ictx=1" TargetMode="External"/><Relationship Id="rId14" Type="http://schemas.openxmlformats.org/officeDocument/2006/relationships/image" Target="../media/image67.gif"/></Relationships>
</file>

<file path=ppt/slides/_rels/slide51.xml.rels><?xml version="1.0" encoding="UTF-8" standalone="yes"?>
<Relationships xmlns="http://schemas.openxmlformats.org/package/2006/relationships"><Relationship Id="rId3" Type="http://schemas.openxmlformats.org/officeDocument/2006/relationships/image" Target="../media/image70.jpeg"/><Relationship Id="rId2" Type="http://schemas.openxmlformats.org/officeDocument/2006/relationships/notesSlide" Target="../notesSlides/notesSlide28.xml"/><Relationship Id="rId1" Type="http://schemas.openxmlformats.org/officeDocument/2006/relationships/slideLayout" Target="../slideLayouts/slideLayout14.xml"/><Relationship Id="rId4" Type="http://schemas.openxmlformats.org/officeDocument/2006/relationships/image" Target="../media/image71.jpeg"/></Relationships>
</file>

<file path=ppt/slides/_rels/slide52.xml.rels><?xml version="1.0" encoding="UTF-8" standalone="yes"?>
<Relationships xmlns="http://schemas.openxmlformats.org/package/2006/relationships"><Relationship Id="rId3" Type="http://schemas.openxmlformats.org/officeDocument/2006/relationships/image" Target="../media/image72.jpeg"/><Relationship Id="rId2" Type="http://schemas.openxmlformats.org/officeDocument/2006/relationships/notesSlide" Target="../notesSlides/notesSlide29.xml"/><Relationship Id="rId1" Type="http://schemas.openxmlformats.org/officeDocument/2006/relationships/slideLayout" Target="../slideLayouts/slideLayout14.xml"/></Relationships>
</file>

<file path=ppt/slides/_rels/slide53.xml.rels><?xml version="1.0" encoding="UTF-8" standalone="yes"?>
<Relationships xmlns="http://schemas.openxmlformats.org/package/2006/relationships"><Relationship Id="rId2" Type="http://schemas.openxmlformats.org/officeDocument/2006/relationships/image" Target="../media/image73.jpeg"/><Relationship Id="rId1" Type="http://schemas.openxmlformats.org/officeDocument/2006/relationships/slideLayout" Target="../slideLayouts/slideLayout14.xml"/></Relationships>
</file>

<file path=ppt/slides/_rels/slide54.xml.rels><?xml version="1.0" encoding="UTF-8" standalone="yes"?>
<Relationships xmlns="http://schemas.openxmlformats.org/package/2006/relationships"><Relationship Id="rId2" Type="http://schemas.openxmlformats.org/officeDocument/2006/relationships/image" Target="../media/image74.png"/><Relationship Id="rId1" Type="http://schemas.openxmlformats.org/officeDocument/2006/relationships/slideLayout" Target="../slideLayouts/slideLayout14.xml"/></Relationships>
</file>

<file path=ppt/slides/_rels/slide55.xml.rels><?xml version="1.0" encoding="UTF-8" standalone="yes"?>
<Relationships xmlns="http://schemas.openxmlformats.org/package/2006/relationships"><Relationship Id="rId2" Type="http://schemas.openxmlformats.org/officeDocument/2006/relationships/image" Target="../media/image75.png"/><Relationship Id="rId1" Type="http://schemas.openxmlformats.org/officeDocument/2006/relationships/slideLayout" Target="../slideLayouts/slideLayout14.xml"/></Relationships>
</file>

<file path=ppt/slides/_rels/slide56.xml.rels><?xml version="1.0" encoding="UTF-8" standalone="yes"?>
<Relationships xmlns="http://schemas.openxmlformats.org/package/2006/relationships"><Relationship Id="rId2" Type="http://schemas.openxmlformats.org/officeDocument/2006/relationships/image" Target="../media/image76.jpeg"/><Relationship Id="rId1" Type="http://schemas.openxmlformats.org/officeDocument/2006/relationships/slideLayout" Target="../slideLayouts/slideLayout14.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32.xml"/></Relationships>
</file>

<file path=ppt/slides/_rels/slide6.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3.xml"/><Relationship Id="rId1" Type="http://schemas.openxmlformats.org/officeDocument/2006/relationships/slideLayout" Target="../slideLayouts/slideLayout34.xml"/></Relationships>
</file>

<file path=ppt/slides/_rels/slide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34.xml"/><Relationship Id="rId4" Type="http://schemas.openxmlformats.org/officeDocument/2006/relationships/image" Target="../media/image15.png"/></Relationships>
</file>

<file path=ppt/slides/_rels/slide8.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34.xml"/></Relationships>
</file>

<file path=ppt/slides/_rels/slide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hyperlink" Target="https://www.cdc.gov/motorvehiclesafety/distracted_driving/index.html" TargetMode="External"/><Relationship Id="rId1" Type="http://schemas.openxmlformats.org/officeDocument/2006/relationships/slideLayout" Target="../slideLayouts/slideLayout3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br>
              <a:rPr lang="en-US" dirty="0"/>
            </a:br>
            <a:r>
              <a:rPr lang="en-US" dirty="0"/>
              <a:t>Distracted Driving / Defensive Driving</a:t>
            </a:r>
          </a:p>
        </p:txBody>
      </p:sp>
      <p:sp>
        <p:nvSpPr>
          <p:cNvPr id="4" name="Text Placeholder 3">
            <a:extLst>
              <a:ext uri="{FF2B5EF4-FFF2-40B4-BE49-F238E27FC236}">
                <a16:creationId xmlns:a16="http://schemas.microsoft.com/office/drawing/2014/main" id="{82B56E1F-6F31-406B-BAF5-0E77AF6468BD}"/>
              </a:ext>
            </a:extLst>
          </p:cNvPr>
          <p:cNvSpPr>
            <a:spLocks noGrp="1"/>
          </p:cNvSpPr>
          <p:nvPr>
            <p:ph type="body" sz="quarter" idx="10"/>
          </p:nvPr>
        </p:nvSpPr>
        <p:spPr/>
        <p:txBody>
          <a:bodyPr/>
          <a:lstStyle/>
          <a:p>
            <a:endParaRPr lang="en-US"/>
          </a:p>
        </p:txBody>
      </p:sp>
    </p:spTree>
    <p:extLst>
      <p:ext uri="{BB962C8B-B14F-4D97-AF65-F5344CB8AC3E}">
        <p14:creationId xmlns:p14="http://schemas.microsoft.com/office/powerpoint/2010/main" val="247934947"/>
      </p:ext>
    </p:extLst>
  </p:cSld>
  <p:clrMapOvr>
    <a:masterClrMapping/>
  </p:clrMapOvr>
  <mc:AlternateContent xmlns:mc="http://schemas.openxmlformats.org/markup-compatibility/2006" xmlns:p14="http://schemas.microsoft.com/office/powerpoint/2010/main">
    <mc:Choice Requires="p14">
      <p:transition spd="slow">
        <p14:prism/>
      </p:transition>
    </mc:Choice>
    <mc:Fallback xmlns="">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E94393-8FA4-4E12-82A1-346494BA6002}"/>
              </a:ext>
            </a:extLst>
          </p:cNvPr>
          <p:cNvSpPr>
            <a:spLocks noGrp="1"/>
          </p:cNvSpPr>
          <p:nvPr>
            <p:ph type="title"/>
          </p:nvPr>
        </p:nvSpPr>
        <p:spPr>
          <a:xfrm>
            <a:off x="259307" y="160033"/>
            <a:ext cx="8533001" cy="694078"/>
          </a:xfrm>
        </p:spPr>
        <p:txBody>
          <a:bodyPr>
            <a:normAutofit fontScale="90000"/>
          </a:bodyPr>
          <a:lstStyle/>
          <a:p>
            <a:r>
              <a:rPr lang="en-US" dirty="0"/>
              <a:t>By comparison…</a:t>
            </a:r>
          </a:p>
        </p:txBody>
      </p:sp>
      <p:sp>
        <p:nvSpPr>
          <p:cNvPr id="3" name="Content Placeholder 2">
            <a:extLst>
              <a:ext uri="{FF2B5EF4-FFF2-40B4-BE49-F238E27FC236}">
                <a16:creationId xmlns:a16="http://schemas.microsoft.com/office/drawing/2014/main" id="{EC174DAE-C452-4C76-9909-3F121467FA35}"/>
              </a:ext>
            </a:extLst>
          </p:cNvPr>
          <p:cNvSpPr>
            <a:spLocks noGrp="1"/>
          </p:cNvSpPr>
          <p:nvPr>
            <p:ph idx="1"/>
          </p:nvPr>
        </p:nvSpPr>
        <p:spPr/>
        <p:txBody>
          <a:bodyPr/>
          <a:lstStyle/>
          <a:p>
            <a:pPr marL="365760" indent="-365760">
              <a:buSzPct val="100000"/>
            </a:pPr>
            <a:r>
              <a:rPr lang="en-US" sz="2000" dirty="0"/>
              <a:t>Next level falls are the #1 leading cause of fatalities in the U.S. construction industry….every year.</a:t>
            </a:r>
          </a:p>
          <a:p>
            <a:pPr marL="365760" indent="-365760">
              <a:buSzPct val="100000"/>
            </a:pPr>
            <a:endParaRPr lang="en-US" sz="2000" dirty="0"/>
          </a:p>
          <a:p>
            <a:pPr marL="365760" indent="-365760">
              <a:buSzPct val="100000"/>
            </a:pPr>
            <a:r>
              <a:rPr lang="en-US" altLang="en-US" sz="2000" dirty="0"/>
              <a:t>Between 150 and 200 workers are killed each year, as a result of a fall.</a:t>
            </a:r>
          </a:p>
          <a:p>
            <a:pPr marL="365760" indent="-365760">
              <a:buSzPct val="100000"/>
            </a:pPr>
            <a:endParaRPr lang="en-US" altLang="en-US" sz="2000" dirty="0"/>
          </a:p>
          <a:p>
            <a:pPr marL="365760" indent="-365760">
              <a:buSzPct val="100000"/>
            </a:pPr>
            <a:r>
              <a:rPr lang="en-US" altLang="en-US" sz="2000" dirty="0"/>
              <a:t>Again, 9 people are killed every day in the U.S. because of distracted driving.</a:t>
            </a:r>
          </a:p>
          <a:p>
            <a:pPr marL="365760" indent="-365760">
              <a:buSzPct val="100000"/>
            </a:pPr>
            <a:endParaRPr lang="en-US" altLang="en-US" sz="2000" dirty="0"/>
          </a:p>
          <a:p>
            <a:pPr marL="365760" indent="-365760">
              <a:buSzPct val="100000"/>
            </a:pPr>
            <a:r>
              <a:rPr lang="en-US" altLang="en-US" sz="2000" dirty="0"/>
              <a:t>Work related vehicular driver fatalities don’t even have to be reported to OSHA (only one exception:  if the fatal incident occurs in a construction work zone).</a:t>
            </a:r>
          </a:p>
          <a:p>
            <a:pPr marL="365760" indent="-365760">
              <a:buSzPct val="100000"/>
            </a:pPr>
            <a:endParaRPr lang="en-US" dirty="0"/>
          </a:p>
          <a:p>
            <a:pPr marL="365760" indent="-365760">
              <a:buSzPct val="100000"/>
            </a:pPr>
            <a:endParaRPr lang="en-US" dirty="0"/>
          </a:p>
        </p:txBody>
      </p:sp>
      <p:sp>
        <p:nvSpPr>
          <p:cNvPr id="4" name="Footer Placeholder 3">
            <a:extLst>
              <a:ext uri="{FF2B5EF4-FFF2-40B4-BE49-F238E27FC236}">
                <a16:creationId xmlns:a16="http://schemas.microsoft.com/office/drawing/2014/main" id="{223E465A-37FD-4AE0-9CE7-0839B8E6F6FE}"/>
              </a:ext>
            </a:extLst>
          </p:cNvPr>
          <p:cNvSpPr>
            <a:spLocks noGrp="1"/>
          </p:cNvSpPr>
          <p:nvPr>
            <p:ph type="ftr" sz="quarter" idx="3"/>
          </p:nvPr>
        </p:nvSpPr>
        <p:spPr/>
        <p:txBody>
          <a:bodyPr/>
          <a:lstStyle/>
          <a:p>
            <a:r>
              <a:rPr lang="en-US"/>
              <a:t>filepath...</a:t>
            </a:r>
          </a:p>
        </p:txBody>
      </p:sp>
    </p:spTree>
    <p:extLst>
      <p:ext uri="{BB962C8B-B14F-4D97-AF65-F5344CB8AC3E}">
        <p14:creationId xmlns:p14="http://schemas.microsoft.com/office/powerpoint/2010/main" val="3740339362"/>
      </p:ext>
    </p:extLst>
  </p:cSld>
  <p:clrMapOvr>
    <a:masterClrMapping/>
  </p:clrMapOvr>
  <mc:AlternateContent xmlns:mc="http://schemas.openxmlformats.org/markup-compatibility/2006" xmlns:p14="http://schemas.microsoft.com/office/powerpoint/2010/main">
    <mc:Choice Requires="p14">
      <p:transition spd="slow">
        <p14:prism/>
      </p:transition>
    </mc:Choice>
    <mc:Fallback xmlns="">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3" name="Rectangle 2"/>
          <p:cNvSpPr>
            <a:spLocks noGrp="1" noChangeArrowheads="1"/>
          </p:cNvSpPr>
          <p:nvPr>
            <p:ph type="title"/>
          </p:nvPr>
        </p:nvSpPr>
        <p:spPr/>
        <p:txBody>
          <a:bodyPr/>
          <a:lstStyle/>
          <a:p>
            <a:r>
              <a:rPr lang="en-US" sz="2800" dirty="0"/>
              <a:t>What is Distracted Driving?</a:t>
            </a:r>
          </a:p>
        </p:txBody>
      </p:sp>
      <p:sp>
        <p:nvSpPr>
          <p:cNvPr id="7174" name="Rectangle 3"/>
          <p:cNvSpPr>
            <a:spLocks noGrp="1" noChangeArrowheads="1"/>
          </p:cNvSpPr>
          <p:nvPr>
            <p:ph idx="1"/>
          </p:nvPr>
        </p:nvSpPr>
        <p:spPr>
          <a:xfrm>
            <a:off x="457200" y="1047750"/>
            <a:ext cx="8335108" cy="390849"/>
          </a:xfrm>
        </p:spPr>
        <p:txBody>
          <a:bodyPr>
            <a:normAutofit lnSpcReduction="10000"/>
          </a:bodyPr>
          <a:lstStyle/>
          <a:p>
            <a:pPr marL="0" indent="0">
              <a:buNone/>
            </a:pPr>
            <a:r>
              <a:rPr lang="en-US" sz="2000" b="1" dirty="0"/>
              <a:t>Answer:</a:t>
            </a:r>
            <a:r>
              <a:rPr lang="en-US" sz="2000" dirty="0"/>
              <a:t>  Operating a motor vehicle while engaged in other activities:</a:t>
            </a:r>
          </a:p>
        </p:txBody>
      </p:sp>
      <p:grpSp>
        <p:nvGrpSpPr>
          <p:cNvPr id="7" name="Group 6">
            <a:extLst>
              <a:ext uri="{FF2B5EF4-FFF2-40B4-BE49-F238E27FC236}">
                <a16:creationId xmlns:a16="http://schemas.microsoft.com/office/drawing/2014/main" id="{504D7546-AB1B-4B6F-BA96-114CECC01AC8}"/>
              </a:ext>
            </a:extLst>
          </p:cNvPr>
          <p:cNvGrpSpPr/>
          <p:nvPr/>
        </p:nvGrpSpPr>
        <p:grpSpPr>
          <a:xfrm>
            <a:off x="1104900" y="1752600"/>
            <a:ext cx="7048500" cy="3575050"/>
            <a:chOff x="609600" y="1752600"/>
            <a:chExt cx="7048500" cy="3575050"/>
          </a:xfrm>
        </p:grpSpPr>
        <p:grpSp>
          <p:nvGrpSpPr>
            <p:cNvPr id="6" name="Group 5">
              <a:extLst>
                <a:ext uri="{FF2B5EF4-FFF2-40B4-BE49-F238E27FC236}">
                  <a16:creationId xmlns:a16="http://schemas.microsoft.com/office/drawing/2014/main" id="{0BDB880B-398D-4271-A4B8-8A3529821C4B}"/>
                </a:ext>
              </a:extLst>
            </p:cNvPr>
            <p:cNvGrpSpPr/>
            <p:nvPr/>
          </p:nvGrpSpPr>
          <p:grpSpPr>
            <a:xfrm>
              <a:off x="609600" y="1752600"/>
              <a:ext cx="7048500" cy="3575050"/>
              <a:chOff x="800100" y="1835150"/>
              <a:chExt cx="7048500" cy="3575050"/>
            </a:xfrm>
          </p:grpSpPr>
          <p:grpSp>
            <p:nvGrpSpPr>
              <p:cNvPr id="4" name="Group 3"/>
              <p:cNvGrpSpPr>
                <a:grpSpLocks/>
              </p:cNvGrpSpPr>
              <p:nvPr/>
            </p:nvGrpSpPr>
            <p:grpSpPr bwMode="auto">
              <a:xfrm>
                <a:off x="2339975" y="3086100"/>
                <a:ext cx="5203825" cy="1073150"/>
                <a:chOff x="2339975" y="2822575"/>
                <a:chExt cx="5203825" cy="1073150"/>
              </a:xfrm>
            </p:grpSpPr>
            <p:sp>
              <p:nvSpPr>
                <p:cNvPr id="19" name="Straight Connector 18"/>
                <p:cNvSpPr/>
                <p:nvPr/>
              </p:nvSpPr>
              <p:spPr bwMode="auto">
                <a:xfrm>
                  <a:off x="2339975" y="3359150"/>
                  <a:ext cx="3074988" cy="0"/>
                </a:xfrm>
                <a:prstGeom prst="line">
                  <a:avLst/>
                </a:prstGeom>
              </p:spPr>
              <p:style>
                <a:lnRef idx="2">
                  <a:schemeClr val="dk2">
                    <a:shade val="60000"/>
                    <a:hueOff val="0"/>
                    <a:satOff val="0"/>
                    <a:lumOff val="0"/>
                    <a:alphaOff val="0"/>
                  </a:schemeClr>
                </a:lnRef>
                <a:fillRef idx="0">
                  <a:schemeClr val="dk2">
                    <a:hueOff val="0"/>
                    <a:satOff val="0"/>
                    <a:lumOff val="0"/>
                    <a:alphaOff val="0"/>
                  </a:schemeClr>
                </a:fillRef>
                <a:effectRef idx="0">
                  <a:schemeClr val="dk2">
                    <a:hueOff val="0"/>
                    <a:satOff val="0"/>
                    <a:lumOff val="0"/>
                    <a:alphaOff val="0"/>
                  </a:schemeClr>
                </a:effectRef>
                <a:fontRef idx="minor">
                  <a:schemeClr val="tx1">
                    <a:hueOff val="0"/>
                    <a:satOff val="0"/>
                    <a:lumOff val="0"/>
                    <a:alphaOff val="0"/>
                  </a:schemeClr>
                </a:fontRef>
              </p:style>
              <p:txBody>
                <a:bodyPr/>
                <a:lstStyle/>
                <a:p>
                  <a:endParaRPr lang="en-US"/>
                </a:p>
              </p:txBody>
            </p:sp>
            <p:sp>
              <p:nvSpPr>
                <p:cNvPr id="26" name="Oval 25"/>
                <p:cNvSpPr/>
                <p:nvPr/>
              </p:nvSpPr>
              <p:spPr bwMode="auto">
                <a:xfrm>
                  <a:off x="4878565" y="2822575"/>
                  <a:ext cx="1072644" cy="1073150"/>
                </a:xfrm>
                <a:prstGeom prst="ellipse">
                  <a:avLst/>
                </a:prstGeom>
                <a:blipFill>
                  <a:blip r:embed="rId3" cstate="email">
                    <a:extLst>
                      <a:ext uri="{28A0092B-C50C-407E-A947-70E740481C1C}">
                        <a14:useLocalDpi xmlns:a14="http://schemas.microsoft.com/office/drawing/2010/main"/>
                      </a:ext>
                    </a:extLst>
                  </a:blip>
                  <a:stretch>
                    <a:fillRect/>
                  </a:stretch>
                </a:blipFill>
              </p:spPr>
              <p:style>
                <a:lnRef idx="3">
                  <a:schemeClr val="dk2">
                    <a:shade val="80000"/>
                    <a:hueOff val="0"/>
                    <a:satOff val="0"/>
                    <a:lumOff val="0"/>
                    <a:alphaOff val="0"/>
                  </a:schemeClr>
                </a:lnRef>
                <a:fillRef idx="1">
                  <a:scrgbClr r="0" g="0" b="0"/>
                </a:fillRef>
                <a:effectRef idx="1">
                  <a:schemeClr val="dk2">
                    <a:tint val="40000"/>
                    <a:hueOff val="0"/>
                    <a:satOff val="0"/>
                    <a:lumOff val="0"/>
                    <a:alphaOff val="0"/>
                  </a:schemeClr>
                </a:effectRef>
                <a:fontRef idx="minor">
                  <a:schemeClr val="lt1">
                    <a:hueOff val="0"/>
                    <a:satOff val="0"/>
                    <a:lumOff val="0"/>
                    <a:alphaOff val="0"/>
                  </a:schemeClr>
                </a:fontRef>
              </p:style>
              <p:txBody>
                <a:bodyPr/>
                <a:lstStyle/>
                <a:p>
                  <a:endParaRPr lang="en-US"/>
                </a:p>
              </p:txBody>
            </p:sp>
            <p:sp>
              <p:nvSpPr>
                <p:cNvPr id="27" name="Freeform 26"/>
                <p:cNvSpPr/>
                <p:nvPr/>
              </p:nvSpPr>
              <p:spPr bwMode="auto">
                <a:xfrm>
                  <a:off x="6105525" y="2822575"/>
                  <a:ext cx="1438275" cy="1073150"/>
                </a:xfrm>
                <a:custGeom>
                  <a:avLst/>
                  <a:gdLst>
                    <a:gd name="connsiteX0" fmla="*/ 0 w 1438431"/>
                    <a:gd name="connsiteY0" fmla="*/ 0 h 1072515"/>
                    <a:gd name="connsiteX1" fmla="*/ 1438431 w 1438431"/>
                    <a:gd name="connsiteY1" fmla="*/ 0 h 1072515"/>
                    <a:gd name="connsiteX2" fmla="*/ 1438431 w 1438431"/>
                    <a:gd name="connsiteY2" fmla="*/ 1072515 h 1072515"/>
                    <a:gd name="connsiteX3" fmla="*/ 0 w 1438431"/>
                    <a:gd name="connsiteY3" fmla="*/ 1072515 h 1072515"/>
                    <a:gd name="connsiteX4" fmla="*/ 0 w 1438431"/>
                    <a:gd name="connsiteY4" fmla="*/ 0 h 107251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38431" h="1072515">
                      <a:moveTo>
                        <a:pt x="0" y="0"/>
                      </a:moveTo>
                      <a:lnTo>
                        <a:pt x="1438431" y="0"/>
                      </a:lnTo>
                      <a:lnTo>
                        <a:pt x="1438431" y="1072515"/>
                      </a:lnTo>
                      <a:lnTo>
                        <a:pt x="0" y="1072515"/>
                      </a:lnTo>
                      <a:lnTo>
                        <a:pt x="0" y="0"/>
                      </a:lnTo>
                      <a:close/>
                    </a:path>
                  </a:pathLst>
                </a:custGeom>
              </p:spPr>
              <p:style>
                <a:lnRef idx="0">
                  <a:schemeClr val="dk2">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lIns="57150" tIns="0" rIns="57150" bIns="0" spcCol="1270" anchor="ctr"/>
                <a:lstStyle/>
                <a:p>
                  <a:pPr algn="l" defTabSz="666750">
                    <a:lnSpc>
                      <a:spcPct val="90000"/>
                    </a:lnSpc>
                    <a:spcAft>
                      <a:spcPct val="35000"/>
                    </a:spcAft>
                    <a:defRPr/>
                  </a:pPr>
                  <a:r>
                    <a:rPr lang="en-US" sz="1500" b="1" i="1" dirty="0">
                      <a:solidFill>
                        <a:srgbClr val="FF0000"/>
                      </a:solidFill>
                    </a:rPr>
                    <a:t>Manual</a:t>
                  </a:r>
                  <a:r>
                    <a:rPr lang="en-US" sz="1500" b="1" i="1" dirty="0"/>
                    <a:t> </a:t>
                  </a:r>
                  <a:r>
                    <a:rPr lang="en-US" sz="1500" b="0" i="1" dirty="0"/>
                    <a:t>- </a:t>
                  </a:r>
                  <a:r>
                    <a:rPr lang="en-US" sz="1500" b="0" dirty="0"/>
                    <a:t>Taking your hands off the wheel</a:t>
                  </a:r>
                </a:p>
              </p:txBody>
            </p:sp>
          </p:grpSp>
          <p:grpSp>
            <p:nvGrpSpPr>
              <p:cNvPr id="5" name="Group 4"/>
              <p:cNvGrpSpPr>
                <a:grpSpLocks/>
              </p:cNvGrpSpPr>
              <p:nvPr/>
            </p:nvGrpSpPr>
            <p:grpSpPr bwMode="auto">
              <a:xfrm>
                <a:off x="2339975" y="4337050"/>
                <a:ext cx="5508625" cy="1073150"/>
                <a:chOff x="2339975" y="4073525"/>
                <a:chExt cx="5508625" cy="1073150"/>
              </a:xfrm>
            </p:grpSpPr>
            <p:sp>
              <p:nvSpPr>
                <p:cNvPr id="18" name="Straight Connector 17"/>
                <p:cNvSpPr/>
                <p:nvPr/>
              </p:nvSpPr>
              <p:spPr bwMode="auto">
                <a:xfrm>
                  <a:off x="2339975" y="4610100"/>
                  <a:ext cx="3589338" cy="0"/>
                </a:xfrm>
                <a:prstGeom prst="line">
                  <a:avLst/>
                </a:prstGeom>
              </p:spPr>
              <p:style>
                <a:lnRef idx="2">
                  <a:schemeClr val="dk2">
                    <a:shade val="60000"/>
                    <a:hueOff val="0"/>
                    <a:satOff val="0"/>
                    <a:lumOff val="0"/>
                    <a:alphaOff val="0"/>
                  </a:schemeClr>
                </a:lnRef>
                <a:fillRef idx="0">
                  <a:schemeClr val="dk2">
                    <a:hueOff val="0"/>
                    <a:satOff val="0"/>
                    <a:lumOff val="0"/>
                    <a:alphaOff val="0"/>
                  </a:schemeClr>
                </a:fillRef>
                <a:effectRef idx="0">
                  <a:schemeClr val="dk2">
                    <a:hueOff val="0"/>
                    <a:satOff val="0"/>
                    <a:lumOff val="0"/>
                    <a:alphaOff val="0"/>
                  </a:schemeClr>
                </a:effectRef>
                <a:fontRef idx="minor">
                  <a:schemeClr val="tx1">
                    <a:hueOff val="0"/>
                    <a:satOff val="0"/>
                    <a:lumOff val="0"/>
                    <a:alphaOff val="0"/>
                  </a:schemeClr>
                </a:fontRef>
              </p:style>
              <p:txBody>
                <a:bodyPr/>
                <a:lstStyle/>
                <a:p>
                  <a:endParaRPr lang="en-US"/>
                </a:p>
              </p:txBody>
            </p:sp>
            <p:sp>
              <p:nvSpPr>
                <p:cNvPr id="28" name="Oval 27"/>
                <p:cNvSpPr/>
                <p:nvPr/>
              </p:nvSpPr>
              <p:spPr bwMode="auto">
                <a:xfrm>
                  <a:off x="5392738" y="4073525"/>
                  <a:ext cx="1073150" cy="1073150"/>
                </a:xfrm>
                <a:prstGeom prst="ellipse">
                  <a:avLst/>
                </a:prstGeom>
                <a:blipFill dpi="0" rotWithShape="1">
                  <a:blip r:embed="rId4" cstate="email">
                    <a:extLst>
                      <a:ext uri="{28A0092B-C50C-407E-A947-70E740481C1C}">
                        <a14:useLocalDpi xmlns:a14="http://schemas.microsoft.com/office/drawing/2010/main"/>
                      </a:ext>
                    </a:extLst>
                  </a:blip>
                  <a:srcRect/>
                  <a:stretch>
                    <a:fillRect/>
                  </a:stretch>
                </a:blipFill>
              </p:spPr>
              <p:style>
                <a:lnRef idx="3">
                  <a:schemeClr val="dk2">
                    <a:shade val="80000"/>
                    <a:hueOff val="0"/>
                    <a:satOff val="0"/>
                    <a:lumOff val="0"/>
                    <a:alphaOff val="0"/>
                  </a:schemeClr>
                </a:lnRef>
                <a:fillRef idx="1">
                  <a:scrgbClr r="0" g="0" b="0"/>
                </a:fillRef>
                <a:effectRef idx="1">
                  <a:schemeClr val="dk2">
                    <a:tint val="40000"/>
                    <a:hueOff val="0"/>
                    <a:satOff val="0"/>
                    <a:lumOff val="0"/>
                    <a:alphaOff val="0"/>
                  </a:schemeClr>
                </a:effectRef>
                <a:fontRef idx="minor">
                  <a:schemeClr val="lt1">
                    <a:hueOff val="0"/>
                    <a:satOff val="0"/>
                    <a:lumOff val="0"/>
                    <a:alphaOff val="0"/>
                  </a:schemeClr>
                </a:fontRef>
              </p:style>
              <p:txBody>
                <a:bodyPr/>
                <a:lstStyle/>
                <a:p>
                  <a:endParaRPr lang="en-US"/>
                </a:p>
              </p:txBody>
            </p:sp>
            <p:sp>
              <p:nvSpPr>
                <p:cNvPr id="29" name="Freeform 28"/>
                <p:cNvSpPr/>
                <p:nvPr/>
              </p:nvSpPr>
              <p:spPr bwMode="auto">
                <a:xfrm>
                  <a:off x="6611938" y="4073525"/>
                  <a:ext cx="1236662" cy="1073150"/>
                </a:xfrm>
                <a:custGeom>
                  <a:avLst/>
                  <a:gdLst>
                    <a:gd name="connsiteX0" fmla="*/ 0 w 1236381"/>
                    <a:gd name="connsiteY0" fmla="*/ 0 h 1072515"/>
                    <a:gd name="connsiteX1" fmla="*/ 1236381 w 1236381"/>
                    <a:gd name="connsiteY1" fmla="*/ 0 h 1072515"/>
                    <a:gd name="connsiteX2" fmla="*/ 1236381 w 1236381"/>
                    <a:gd name="connsiteY2" fmla="*/ 1072515 h 1072515"/>
                    <a:gd name="connsiteX3" fmla="*/ 0 w 1236381"/>
                    <a:gd name="connsiteY3" fmla="*/ 1072515 h 1072515"/>
                    <a:gd name="connsiteX4" fmla="*/ 0 w 1236381"/>
                    <a:gd name="connsiteY4" fmla="*/ 0 h 107251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36381" h="1072515">
                      <a:moveTo>
                        <a:pt x="0" y="0"/>
                      </a:moveTo>
                      <a:lnTo>
                        <a:pt x="1236381" y="0"/>
                      </a:lnTo>
                      <a:lnTo>
                        <a:pt x="1236381" y="1072515"/>
                      </a:lnTo>
                      <a:lnTo>
                        <a:pt x="0" y="1072515"/>
                      </a:lnTo>
                      <a:lnTo>
                        <a:pt x="0" y="0"/>
                      </a:lnTo>
                      <a:close/>
                    </a:path>
                  </a:pathLst>
                </a:custGeom>
              </p:spPr>
              <p:style>
                <a:lnRef idx="0">
                  <a:schemeClr val="dk2">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lIns="57150" tIns="0" rIns="57150" bIns="0" spcCol="1270" anchor="ctr"/>
                <a:lstStyle/>
                <a:p>
                  <a:pPr algn="l" defTabSz="666750">
                    <a:lnSpc>
                      <a:spcPct val="90000"/>
                    </a:lnSpc>
                    <a:spcAft>
                      <a:spcPct val="35000"/>
                    </a:spcAft>
                    <a:defRPr/>
                  </a:pPr>
                  <a:r>
                    <a:rPr lang="en-US" sz="1500" b="1" i="1" dirty="0">
                      <a:solidFill>
                        <a:srgbClr val="FF0000"/>
                      </a:solidFill>
                    </a:rPr>
                    <a:t>Cognitive</a:t>
                  </a:r>
                  <a:r>
                    <a:rPr lang="en-US" sz="1500" b="1" i="1" dirty="0"/>
                    <a:t> </a:t>
                  </a:r>
                  <a:r>
                    <a:rPr lang="en-US" sz="1500" b="0" i="1" dirty="0"/>
                    <a:t>- </a:t>
                  </a:r>
                  <a:r>
                    <a:rPr lang="en-US" sz="1500" b="0" dirty="0"/>
                    <a:t>Taking your mind off of driving</a:t>
                  </a:r>
                </a:p>
              </p:txBody>
            </p:sp>
          </p:grpSp>
          <p:grpSp>
            <p:nvGrpSpPr>
              <p:cNvPr id="3" name="Group 2"/>
              <p:cNvGrpSpPr>
                <a:grpSpLocks/>
              </p:cNvGrpSpPr>
              <p:nvPr/>
            </p:nvGrpSpPr>
            <p:grpSpPr bwMode="auto">
              <a:xfrm>
                <a:off x="2339975" y="1835150"/>
                <a:ext cx="5508625" cy="1073150"/>
                <a:chOff x="2339975" y="1571625"/>
                <a:chExt cx="5508625" cy="1073150"/>
              </a:xfrm>
            </p:grpSpPr>
            <p:sp>
              <p:nvSpPr>
                <p:cNvPr id="21" name="Straight Connector 20"/>
                <p:cNvSpPr/>
                <p:nvPr/>
              </p:nvSpPr>
              <p:spPr bwMode="auto">
                <a:xfrm>
                  <a:off x="2339975" y="2108200"/>
                  <a:ext cx="3589338" cy="0"/>
                </a:xfrm>
                <a:prstGeom prst="line">
                  <a:avLst/>
                </a:prstGeom>
              </p:spPr>
              <p:style>
                <a:lnRef idx="2">
                  <a:schemeClr val="dk2">
                    <a:shade val="60000"/>
                    <a:hueOff val="0"/>
                    <a:satOff val="0"/>
                    <a:lumOff val="0"/>
                    <a:alphaOff val="0"/>
                  </a:schemeClr>
                </a:lnRef>
                <a:fillRef idx="0">
                  <a:schemeClr val="dk2">
                    <a:hueOff val="0"/>
                    <a:satOff val="0"/>
                    <a:lumOff val="0"/>
                    <a:alphaOff val="0"/>
                  </a:schemeClr>
                </a:fillRef>
                <a:effectRef idx="0">
                  <a:schemeClr val="dk2">
                    <a:hueOff val="0"/>
                    <a:satOff val="0"/>
                    <a:lumOff val="0"/>
                    <a:alphaOff val="0"/>
                  </a:schemeClr>
                </a:effectRef>
                <a:fontRef idx="minor">
                  <a:schemeClr val="tx1">
                    <a:hueOff val="0"/>
                    <a:satOff val="0"/>
                    <a:lumOff val="0"/>
                    <a:alphaOff val="0"/>
                  </a:schemeClr>
                </a:fontRef>
              </p:style>
              <p:txBody>
                <a:bodyPr/>
                <a:lstStyle/>
                <a:p>
                  <a:endParaRPr lang="en-US"/>
                </a:p>
              </p:txBody>
            </p:sp>
            <p:sp>
              <p:nvSpPr>
                <p:cNvPr id="24" name="Oval 23"/>
                <p:cNvSpPr/>
                <p:nvPr/>
              </p:nvSpPr>
              <p:spPr bwMode="auto">
                <a:xfrm>
                  <a:off x="5392738" y="1571625"/>
                  <a:ext cx="1073150" cy="1073150"/>
                </a:xfrm>
                <a:prstGeom prst="ellipse">
                  <a:avLst/>
                </a:prstGeom>
                <a:blipFill>
                  <a:blip r:embed="rId5" cstate="email">
                    <a:extLst>
                      <a:ext uri="{28A0092B-C50C-407E-A947-70E740481C1C}">
                        <a14:useLocalDpi xmlns:a14="http://schemas.microsoft.com/office/drawing/2010/main"/>
                      </a:ext>
                    </a:extLst>
                  </a:blip>
                  <a:srcRect/>
                  <a:stretch>
                    <a:fillRect/>
                  </a:stretch>
                </a:blipFill>
              </p:spPr>
              <p:style>
                <a:lnRef idx="3">
                  <a:schemeClr val="dk2">
                    <a:shade val="80000"/>
                    <a:hueOff val="0"/>
                    <a:satOff val="0"/>
                    <a:lumOff val="0"/>
                    <a:alphaOff val="0"/>
                  </a:schemeClr>
                </a:lnRef>
                <a:fillRef idx="1">
                  <a:scrgbClr r="0" g="0" b="0"/>
                </a:fillRef>
                <a:effectRef idx="1">
                  <a:schemeClr val="dk2">
                    <a:tint val="40000"/>
                    <a:hueOff val="0"/>
                    <a:satOff val="0"/>
                    <a:lumOff val="0"/>
                    <a:alphaOff val="0"/>
                  </a:schemeClr>
                </a:effectRef>
                <a:fontRef idx="minor">
                  <a:schemeClr val="lt1">
                    <a:hueOff val="0"/>
                    <a:satOff val="0"/>
                    <a:lumOff val="0"/>
                    <a:alphaOff val="0"/>
                  </a:schemeClr>
                </a:fontRef>
              </p:style>
              <p:txBody>
                <a:bodyPr/>
                <a:lstStyle/>
                <a:p>
                  <a:endParaRPr lang="en-US"/>
                </a:p>
              </p:txBody>
            </p:sp>
            <p:sp>
              <p:nvSpPr>
                <p:cNvPr id="25" name="Freeform 24"/>
                <p:cNvSpPr/>
                <p:nvPr/>
              </p:nvSpPr>
              <p:spPr bwMode="auto">
                <a:xfrm>
                  <a:off x="6613525" y="1571625"/>
                  <a:ext cx="1235075" cy="1073150"/>
                </a:xfrm>
                <a:custGeom>
                  <a:avLst/>
                  <a:gdLst>
                    <a:gd name="connsiteX0" fmla="*/ 0 w 1235057"/>
                    <a:gd name="connsiteY0" fmla="*/ 0 h 1072515"/>
                    <a:gd name="connsiteX1" fmla="*/ 1235057 w 1235057"/>
                    <a:gd name="connsiteY1" fmla="*/ 0 h 1072515"/>
                    <a:gd name="connsiteX2" fmla="*/ 1235057 w 1235057"/>
                    <a:gd name="connsiteY2" fmla="*/ 1072515 h 1072515"/>
                    <a:gd name="connsiteX3" fmla="*/ 0 w 1235057"/>
                    <a:gd name="connsiteY3" fmla="*/ 1072515 h 1072515"/>
                    <a:gd name="connsiteX4" fmla="*/ 0 w 1235057"/>
                    <a:gd name="connsiteY4" fmla="*/ 0 h 107251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35057" h="1072515">
                      <a:moveTo>
                        <a:pt x="0" y="0"/>
                      </a:moveTo>
                      <a:lnTo>
                        <a:pt x="1235057" y="0"/>
                      </a:lnTo>
                      <a:lnTo>
                        <a:pt x="1235057" y="1072515"/>
                      </a:lnTo>
                      <a:lnTo>
                        <a:pt x="0" y="1072515"/>
                      </a:lnTo>
                      <a:lnTo>
                        <a:pt x="0" y="0"/>
                      </a:lnTo>
                      <a:close/>
                    </a:path>
                  </a:pathLst>
                </a:custGeom>
              </p:spPr>
              <p:style>
                <a:lnRef idx="0">
                  <a:schemeClr val="dk2">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lIns="57150" tIns="0" rIns="57150" bIns="0" spcCol="1270" anchor="ctr"/>
                <a:lstStyle/>
                <a:p>
                  <a:pPr algn="l" defTabSz="666750">
                    <a:lnSpc>
                      <a:spcPct val="90000"/>
                    </a:lnSpc>
                    <a:spcAft>
                      <a:spcPct val="35000"/>
                    </a:spcAft>
                    <a:defRPr/>
                  </a:pPr>
                  <a:r>
                    <a:rPr lang="en-US" sz="1500" b="1" i="1" dirty="0">
                      <a:solidFill>
                        <a:srgbClr val="FF0000"/>
                      </a:solidFill>
                    </a:rPr>
                    <a:t>Visual</a:t>
                  </a:r>
                  <a:r>
                    <a:rPr lang="en-US" sz="1500" i="1" dirty="0"/>
                    <a:t> </a:t>
                  </a:r>
                  <a:r>
                    <a:rPr lang="en-US" sz="1500" b="0" i="1" dirty="0"/>
                    <a:t>- </a:t>
                  </a:r>
                  <a:r>
                    <a:rPr lang="en-US" sz="1500" b="0" dirty="0"/>
                    <a:t>Taking your eyes off the road</a:t>
                  </a:r>
                </a:p>
              </p:txBody>
            </p:sp>
          </p:grpSp>
          <p:sp>
            <p:nvSpPr>
              <p:cNvPr id="22" name="Oval 21"/>
              <p:cNvSpPr/>
              <p:nvPr/>
            </p:nvSpPr>
            <p:spPr>
              <a:xfrm>
                <a:off x="800100" y="2082800"/>
                <a:ext cx="3079750" cy="3079750"/>
              </a:xfrm>
              <a:prstGeom prst="ellipse">
                <a:avLst/>
              </a:prstGeom>
              <a:solidFill>
                <a:srgbClr val="FFFF00"/>
              </a:solidFill>
            </p:spPr>
            <p:style>
              <a:lnRef idx="3">
                <a:schemeClr val="dk2">
                  <a:shade val="80000"/>
                  <a:hueOff val="0"/>
                  <a:satOff val="0"/>
                  <a:lumOff val="0"/>
                  <a:alphaOff val="0"/>
                </a:schemeClr>
              </a:lnRef>
              <a:fillRef idx="1">
                <a:scrgbClr r="0" g="0" b="0"/>
              </a:fillRef>
              <a:effectRef idx="1">
                <a:schemeClr val="dk2">
                  <a:tint val="40000"/>
                  <a:hueOff val="0"/>
                  <a:satOff val="0"/>
                  <a:lumOff val="0"/>
                  <a:alphaOff val="0"/>
                </a:schemeClr>
              </a:effectRef>
              <a:fontRef idx="minor">
                <a:schemeClr val="lt1">
                  <a:hueOff val="0"/>
                  <a:satOff val="0"/>
                  <a:lumOff val="0"/>
                  <a:alphaOff val="0"/>
                </a:schemeClr>
              </a:fontRef>
            </p:style>
            <p:txBody>
              <a:bodyPr/>
              <a:lstStyle/>
              <a:p>
                <a:endParaRPr lang="en-US"/>
              </a:p>
            </p:txBody>
          </p:sp>
        </p:grpSp>
        <p:sp>
          <p:nvSpPr>
            <p:cNvPr id="23" name="Freeform 22"/>
            <p:cNvSpPr/>
            <p:nvPr/>
          </p:nvSpPr>
          <p:spPr>
            <a:xfrm>
              <a:off x="685800" y="3025780"/>
              <a:ext cx="2880128" cy="1089020"/>
            </a:xfrm>
            <a:custGeom>
              <a:avLst/>
              <a:gdLst>
                <a:gd name="connsiteX0" fmla="*/ 0 w 2880128"/>
                <a:gd name="connsiteY0" fmla="*/ 0 h 1354572"/>
                <a:gd name="connsiteX1" fmla="*/ 2880128 w 2880128"/>
                <a:gd name="connsiteY1" fmla="*/ 0 h 1354572"/>
                <a:gd name="connsiteX2" fmla="*/ 2880128 w 2880128"/>
                <a:gd name="connsiteY2" fmla="*/ 1354572 h 1354572"/>
                <a:gd name="connsiteX3" fmla="*/ 0 w 2880128"/>
                <a:gd name="connsiteY3" fmla="*/ 1354572 h 1354572"/>
                <a:gd name="connsiteX4" fmla="*/ 0 w 2880128"/>
                <a:gd name="connsiteY4" fmla="*/ 0 h 13545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80128" h="1354572">
                  <a:moveTo>
                    <a:pt x="0" y="0"/>
                  </a:moveTo>
                  <a:lnTo>
                    <a:pt x="2880128" y="0"/>
                  </a:lnTo>
                  <a:lnTo>
                    <a:pt x="2880128" y="1354572"/>
                  </a:lnTo>
                  <a:lnTo>
                    <a:pt x="0" y="1354572"/>
                  </a:lnTo>
                  <a:lnTo>
                    <a:pt x="0" y="0"/>
                  </a:lnTo>
                  <a:close/>
                </a:path>
              </a:pathLst>
            </a:custGeom>
            <a:noFill/>
            <a:ln>
              <a:noFill/>
            </a:ln>
            <a:effectLst/>
            <a:sp3d/>
          </p:spPr>
          <p:style>
            <a:lnRef idx="3">
              <a:scrgbClr r="0" g="0" b="0"/>
            </a:lnRef>
            <a:fillRef idx="1">
              <a:scrgbClr r="0" g="0" b="0"/>
            </a:fillRef>
            <a:effectRef idx="1">
              <a:scrgbClr r="0" g="0" b="0"/>
            </a:effectRef>
            <a:fontRef idx="minor">
              <a:schemeClr val="dk2">
                <a:hueOff val="0"/>
                <a:satOff val="0"/>
                <a:lumOff val="0"/>
                <a:alphaOff val="0"/>
              </a:schemeClr>
            </a:fontRef>
          </p:style>
          <p:txBody>
            <a:bodyPr lIns="0" tIns="0" rIns="0" bIns="0" spcCol="1270" anchor="b"/>
            <a:lstStyle/>
            <a:p>
              <a:pPr defTabSz="889000">
                <a:lnSpc>
                  <a:spcPct val="125000"/>
                </a:lnSpc>
                <a:spcAft>
                  <a:spcPts val="0"/>
                </a:spcAft>
                <a:defRPr/>
              </a:pPr>
              <a:r>
                <a:rPr lang="en-US" sz="2000" b="0" dirty="0">
                  <a:solidFill>
                    <a:schemeClr val="tx1"/>
                  </a:solidFill>
                </a:rPr>
                <a:t>There are </a:t>
              </a:r>
              <a:r>
                <a:rPr lang="en-US" sz="2000" b="1" dirty="0">
                  <a:solidFill>
                    <a:srgbClr val="FF0000"/>
                  </a:solidFill>
                </a:rPr>
                <a:t>three types </a:t>
              </a:r>
              <a:r>
                <a:rPr lang="en-US" sz="2000" b="0" dirty="0">
                  <a:solidFill>
                    <a:schemeClr val="tx1"/>
                  </a:solidFill>
                </a:rPr>
                <a:t>of distractions that can impact driving behavior</a:t>
              </a:r>
            </a:p>
          </p:txBody>
        </p:sp>
      </p:grpSp>
      <p:sp>
        <p:nvSpPr>
          <p:cNvPr id="2" name="TextBox 1">
            <a:extLst>
              <a:ext uri="{FF2B5EF4-FFF2-40B4-BE49-F238E27FC236}">
                <a16:creationId xmlns:a16="http://schemas.microsoft.com/office/drawing/2014/main" id="{B9B23D15-9DB0-4A65-9D19-840B205267DD}"/>
              </a:ext>
            </a:extLst>
          </p:cNvPr>
          <p:cNvSpPr txBox="1"/>
          <p:nvPr/>
        </p:nvSpPr>
        <p:spPr>
          <a:xfrm>
            <a:off x="152400" y="6002179"/>
            <a:ext cx="3886200" cy="246221"/>
          </a:xfrm>
          <a:prstGeom prst="rect">
            <a:avLst/>
          </a:prstGeom>
          <a:noFill/>
        </p:spPr>
        <p:txBody>
          <a:bodyPr wrap="square" rtlCol="0">
            <a:spAutoFit/>
          </a:bodyPr>
          <a:lstStyle/>
          <a:p>
            <a:pPr algn="l"/>
            <a:r>
              <a:rPr lang="en-US" sz="1000" dirty="0"/>
              <a:t>Source:</a:t>
            </a:r>
            <a:r>
              <a:rPr lang="en-US" sz="1000" b="0" dirty="0"/>
              <a:t>  National Highway Traffic Safety Administration (NHTSA)</a:t>
            </a:r>
          </a:p>
        </p:txBody>
      </p:sp>
    </p:spTree>
    <p:extLst>
      <p:ext uri="{BB962C8B-B14F-4D97-AF65-F5344CB8AC3E}">
        <p14:creationId xmlns:p14="http://schemas.microsoft.com/office/powerpoint/2010/main" val="1228849956"/>
      </p:ext>
    </p:extLst>
  </p:cSld>
  <p:clrMapOvr>
    <a:masterClrMapping/>
  </p:clrMapOvr>
  <mc:AlternateContent xmlns:mc="http://schemas.openxmlformats.org/markup-compatibility/2006" xmlns:p14="http://schemas.microsoft.com/office/powerpoint/2010/main">
    <mc:Choice Requires="p14">
      <p:transition spd="slow">
        <p14:prism/>
      </p:transition>
    </mc:Choice>
    <mc:Fallback xmlns="">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1" name="Rectangle 3"/>
          <p:cNvSpPr>
            <a:spLocks noGrp="1" noChangeArrowheads="1"/>
          </p:cNvSpPr>
          <p:nvPr>
            <p:ph sz="half" idx="1"/>
          </p:nvPr>
        </p:nvSpPr>
        <p:spPr>
          <a:xfrm>
            <a:off x="459244" y="1524000"/>
            <a:ext cx="3350756" cy="4458936"/>
          </a:xfrm>
        </p:spPr>
        <p:txBody>
          <a:bodyPr/>
          <a:lstStyle/>
          <a:p>
            <a:pPr marL="365760" indent="-365760">
              <a:buSzPct val="100000"/>
            </a:pPr>
            <a:r>
              <a:rPr lang="en-US" sz="2000" dirty="0"/>
              <a:t>Cell phones</a:t>
            </a:r>
          </a:p>
          <a:p>
            <a:pPr marL="365760" indent="-365760">
              <a:buSzPct val="100000"/>
            </a:pPr>
            <a:r>
              <a:rPr lang="en-US" sz="2000" dirty="0"/>
              <a:t>Pedestrians</a:t>
            </a:r>
          </a:p>
          <a:p>
            <a:pPr marL="365760" indent="-365760">
              <a:buSzPct val="100000"/>
            </a:pPr>
            <a:r>
              <a:rPr lang="en-US" sz="2000" dirty="0"/>
              <a:t>Attitude/mood</a:t>
            </a:r>
          </a:p>
          <a:p>
            <a:pPr marL="365760" indent="-365760">
              <a:buSzPct val="100000"/>
            </a:pPr>
            <a:r>
              <a:rPr lang="en-US" sz="2000" dirty="0"/>
              <a:t>Food/drink</a:t>
            </a:r>
          </a:p>
          <a:p>
            <a:pPr marL="365760" indent="-365760">
              <a:buSzPct val="100000"/>
            </a:pPr>
            <a:r>
              <a:rPr lang="en-US" sz="2000" dirty="0"/>
              <a:t>Unknown surroundings</a:t>
            </a:r>
          </a:p>
          <a:p>
            <a:pPr marL="365760" indent="-365760">
              <a:buSzPct val="100000"/>
            </a:pPr>
            <a:r>
              <a:rPr lang="en-US" sz="2000" dirty="0"/>
              <a:t>Passengers</a:t>
            </a:r>
          </a:p>
          <a:p>
            <a:pPr marL="365760" indent="-365760">
              <a:buSzPct val="100000"/>
            </a:pPr>
            <a:r>
              <a:rPr lang="en-US" sz="2000" dirty="0"/>
              <a:t>Billboards</a:t>
            </a:r>
          </a:p>
          <a:p>
            <a:pPr marL="365760" indent="-365760">
              <a:buSzPct val="100000"/>
            </a:pPr>
            <a:r>
              <a:rPr lang="en-US" sz="2000" dirty="0"/>
              <a:t>Accidents</a:t>
            </a:r>
          </a:p>
          <a:p>
            <a:pPr marL="365760" indent="-365760">
              <a:buSzPct val="100000"/>
            </a:pPr>
            <a:r>
              <a:rPr lang="en-US" sz="2000" dirty="0"/>
              <a:t>Reaching for object</a:t>
            </a:r>
          </a:p>
          <a:p>
            <a:pPr marL="365760" indent="-365760">
              <a:buSzPct val="100000"/>
            </a:pPr>
            <a:r>
              <a:rPr lang="en-US" sz="2000" dirty="0"/>
              <a:t>Dashboard adjustments</a:t>
            </a:r>
            <a:r>
              <a:rPr lang="en-US" dirty="0"/>
              <a:t>	</a:t>
            </a:r>
          </a:p>
        </p:txBody>
      </p:sp>
      <p:sp>
        <p:nvSpPr>
          <p:cNvPr id="58370" name="Rectangle 2"/>
          <p:cNvSpPr>
            <a:spLocks noGrp="1" noChangeArrowheads="1"/>
          </p:cNvSpPr>
          <p:nvPr>
            <p:ph type="title"/>
          </p:nvPr>
        </p:nvSpPr>
        <p:spPr>
          <a:xfrm>
            <a:off x="259307" y="544830"/>
            <a:ext cx="8613388" cy="521970"/>
          </a:xfrm>
        </p:spPr>
        <p:txBody>
          <a:bodyPr>
            <a:normAutofit fontScale="90000"/>
          </a:bodyPr>
          <a:lstStyle/>
          <a:p>
            <a:r>
              <a:rPr lang="en-US" dirty="0">
                <a:solidFill>
                  <a:srgbClr val="FF0000"/>
                </a:solidFill>
              </a:rPr>
              <a:t>Distractions</a:t>
            </a:r>
            <a:r>
              <a:rPr lang="en-US" dirty="0"/>
              <a:t> While Driving</a:t>
            </a:r>
          </a:p>
        </p:txBody>
      </p:sp>
      <p:pic>
        <p:nvPicPr>
          <p:cNvPr id="48130" name="Picture 2"/>
          <p:cNvPicPr>
            <a:picLocks noChangeAspect="1" noChangeArrowheads="1"/>
          </p:cNvPicPr>
          <p:nvPr/>
        </p:nvPicPr>
        <p:blipFill rotWithShape="1">
          <a:blip r:embed="rId2" cstate="email">
            <a:extLst>
              <a:ext uri="{28A0092B-C50C-407E-A947-70E740481C1C}">
                <a14:useLocalDpi xmlns:a14="http://schemas.microsoft.com/office/drawing/2010/main"/>
              </a:ext>
            </a:extLst>
          </a:blip>
          <a:srcRect l="-1945"/>
          <a:stretch/>
        </p:blipFill>
        <p:spPr bwMode="auto">
          <a:xfrm>
            <a:off x="3962400" y="1600200"/>
            <a:ext cx="4572000" cy="353127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484555718"/>
      </p:ext>
    </p:extLst>
  </p:cSld>
  <p:clrMapOvr>
    <a:masterClrMapping/>
  </p:clrMapOvr>
  <mc:AlternateContent xmlns:mc="http://schemas.openxmlformats.org/markup-compatibility/2006" xmlns:p14="http://schemas.microsoft.com/office/powerpoint/2010/main">
    <mc:Choice Requires="p14">
      <p:transition spd="slow">
        <p14:prism/>
      </p:transition>
    </mc:Choice>
    <mc:Fallback xmlns="">
      <p:transition spd="slow">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11706" y="1637064"/>
            <a:ext cx="3093494" cy="3468336"/>
          </a:xfrm>
        </p:spPr>
        <p:txBody>
          <a:bodyPr/>
          <a:lstStyle/>
          <a:p>
            <a:pPr marL="365760" indent="-365760">
              <a:buSzPct val="100000"/>
            </a:pPr>
            <a:r>
              <a:rPr lang="en-US" sz="2000" dirty="0"/>
              <a:t>Music</a:t>
            </a:r>
          </a:p>
          <a:p>
            <a:pPr marL="365760" indent="-365760">
              <a:buSzPct val="100000"/>
            </a:pPr>
            <a:r>
              <a:rPr lang="en-US" sz="2000" dirty="0"/>
              <a:t>Road signs</a:t>
            </a:r>
          </a:p>
          <a:p>
            <a:pPr marL="365760" indent="-365760">
              <a:buSzPct val="100000"/>
            </a:pPr>
            <a:r>
              <a:rPr lang="en-US" sz="2000" dirty="0"/>
              <a:t>Insects/bugs</a:t>
            </a:r>
          </a:p>
          <a:p>
            <a:pPr marL="365760" indent="-365760">
              <a:buSzPct val="100000"/>
            </a:pPr>
            <a:r>
              <a:rPr lang="en-US" sz="2000" dirty="0"/>
              <a:t>Scenery</a:t>
            </a:r>
          </a:p>
          <a:p>
            <a:pPr marL="365760" indent="-365760">
              <a:buSzPct val="100000"/>
            </a:pPr>
            <a:r>
              <a:rPr lang="en-US" sz="2000" dirty="0"/>
              <a:t>Smoking</a:t>
            </a:r>
          </a:p>
          <a:p>
            <a:pPr marL="365760" indent="-365760">
              <a:buSzPct val="100000"/>
            </a:pPr>
            <a:r>
              <a:rPr lang="en-US" sz="2000" dirty="0"/>
              <a:t>Reading</a:t>
            </a:r>
          </a:p>
          <a:p>
            <a:pPr marL="365760" indent="-365760">
              <a:buSzPct val="100000"/>
            </a:pPr>
            <a:r>
              <a:rPr lang="en-US" sz="2000" dirty="0"/>
              <a:t>Personal grooming</a:t>
            </a:r>
          </a:p>
          <a:p>
            <a:endParaRPr lang="en-US" sz="2000" dirty="0"/>
          </a:p>
        </p:txBody>
      </p:sp>
      <p:sp>
        <p:nvSpPr>
          <p:cNvPr id="2" name="Title 1"/>
          <p:cNvSpPr>
            <a:spLocks noGrp="1"/>
          </p:cNvSpPr>
          <p:nvPr>
            <p:ph type="title"/>
          </p:nvPr>
        </p:nvSpPr>
        <p:spPr>
          <a:xfrm>
            <a:off x="259307" y="468630"/>
            <a:ext cx="8613388" cy="521970"/>
          </a:xfrm>
        </p:spPr>
        <p:txBody>
          <a:bodyPr>
            <a:normAutofit fontScale="90000"/>
          </a:bodyPr>
          <a:lstStyle/>
          <a:p>
            <a:r>
              <a:rPr lang="en-US" dirty="0">
                <a:solidFill>
                  <a:srgbClr val="FF0000"/>
                </a:solidFill>
              </a:rPr>
              <a:t>Distractions</a:t>
            </a:r>
            <a:r>
              <a:rPr lang="en-US" dirty="0"/>
              <a:t> While Driving – </a:t>
            </a:r>
            <a:r>
              <a:rPr lang="en-US" dirty="0" err="1"/>
              <a:t>cont</a:t>
            </a:r>
            <a:r>
              <a:rPr lang="en-US" dirty="0"/>
              <a:t>…</a:t>
            </a:r>
          </a:p>
        </p:txBody>
      </p:sp>
      <p:pic>
        <p:nvPicPr>
          <p:cNvPr id="49154" name="Picture 2"/>
          <p:cNvPicPr>
            <a:picLocks noChangeAspect="1" noChangeArrowheads="1"/>
          </p:cNvPicPr>
          <p:nvPr/>
        </p:nvPicPr>
        <p:blipFill rotWithShape="1">
          <a:blip r:embed="rId2" cstate="email">
            <a:extLst>
              <a:ext uri="{28A0092B-C50C-407E-A947-70E740481C1C}">
                <a14:useLocalDpi xmlns:a14="http://schemas.microsoft.com/office/drawing/2010/main"/>
              </a:ext>
            </a:extLst>
          </a:blip>
          <a:srcRect/>
          <a:stretch/>
        </p:blipFill>
        <p:spPr bwMode="auto">
          <a:xfrm>
            <a:off x="4114800" y="1353168"/>
            <a:ext cx="4277472" cy="415166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629867803"/>
      </p:ext>
    </p:extLst>
  </p:cSld>
  <p:clrMapOvr>
    <a:masterClrMapping/>
  </p:clrMapOvr>
  <mc:AlternateContent xmlns:mc="http://schemas.openxmlformats.org/markup-compatibility/2006" xmlns:p14="http://schemas.microsoft.com/office/powerpoint/2010/main">
    <mc:Choice Requires="p14">
      <p:transition spd="slow">
        <p14:prism/>
      </p:transition>
    </mc:Choice>
    <mc:Fallback xmlns="">
      <p:transition spd="slow">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93CD30-C6E5-4F5F-A80A-21B0872AF5A8}"/>
              </a:ext>
            </a:extLst>
          </p:cNvPr>
          <p:cNvSpPr>
            <a:spLocks noGrp="1"/>
          </p:cNvSpPr>
          <p:nvPr>
            <p:ph type="title"/>
          </p:nvPr>
        </p:nvSpPr>
        <p:spPr>
          <a:xfrm>
            <a:off x="259307" y="242263"/>
            <a:ext cx="8533001" cy="595937"/>
          </a:xfrm>
        </p:spPr>
        <p:txBody>
          <a:bodyPr>
            <a:normAutofit fontScale="90000"/>
          </a:bodyPr>
          <a:lstStyle/>
          <a:p>
            <a:r>
              <a:rPr lang="en-US" dirty="0"/>
              <a:t>Consider this:</a:t>
            </a:r>
          </a:p>
        </p:txBody>
      </p:sp>
      <p:sp>
        <p:nvSpPr>
          <p:cNvPr id="3" name="Content Placeholder 2">
            <a:extLst>
              <a:ext uri="{FF2B5EF4-FFF2-40B4-BE49-F238E27FC236}">
                <a16:creationId xmlns:a16="http://schemas.microsoft.com/office/drawing/2014/main" id="{18FDA397-9001-4F3A-A305-B62342C59CEB}"/>
              </a:ext>
            </a:extLst>
          </p:cNvPr>
          <p:cNvSpPr>
            <a:spLocks noGrp="1"/>
          </p:cNvSpPr>
          <p:nvPr>
            <p:ph idx="1"/>
          </p:nvPr>
        </p:nvSpPr>
        <p:spPr>
          <a:xfrm>
            <a:off x="259307" y="1037512"/>
            <a:ext cx="8529851" cy="2662774"/>
          </a:xfrm>
        </p:spPr>
        <p:txBody>
          <a:bodyPr/>
          <a:lstStyle/>
          <a:p>
            <a:pPr marL="365760" indent="-365760">
              <a:buSzPct val="100000"/>
              <a:buFont typeface="Wingdings" panose="05000000000000000000" pitchFamily="2" charset="2"/>
              <a:buChar char="v"/>
            </a:pPr>
            <a:r>
              <a:rPr lang="en-US" sz="2400" dirty="0"/>
              <a:t>When sending a text message while driving, the average person looks away from the road </a:t>
            </a:r>
            <a:r>
              <a:rPr lang="en-US" sz="2400" b="1" dirty="0">
                <a:solidFill>
                  <a:srgbClr val="FF0000"/>
                </a:solidFill>
              </a:rPr>
              <a:t>for 5 seconds</a:t>
            </a:r>
            <a:r>
              <a:rPr lang="en-US" sz="2400" dirty="0"/>
              <a:t>.</a:t>
            </a:r>
          </a:p>
          <a:p>
            <a:pPr marL="365760" indent="-365760">
              <a:buSzPct val="100000"/>
              <a:buFont typeface="Wingdings" panose="05000000000000000000" pitchFamily="2" charset="2"/>
              <a:buChar char="v"/>
            </a:pPr>
            <a:endParaRPr lang="en-US" sz="2400" dirty="0"/>
          </a:p>
          <a:p>
            <a:pPr marL="365760" lvl="1" indent="-365760">
              <a:buSzPct val="100000"/>
              <a:buFont typeface="Wingdings" panose="05000000000000000000" pitchFamily="2" charset="2"/>
              <a:buChar char="v"/>
            </a:pPr>
            <a:r>
              <a:rPr lang="en-US" sz="2400" dirty="0"/>
              <a:t>If you are texting and driving at </a:t>
            </a:r>
            <a:r>
              <a:rPr lang="en-US" sz="2400" b="1" dirty="0">
                <a:solidFill>
                  <a:srgbClr val="FF0000"/>
                </a:solidFill>
              </a:rPr>
              <a:t>55 MPH</a:t>
            </a:r>
            <a:r>
              <a:rPr lang="en-US" sz="2400" dirty="0"/>
              <a:t>, you could travel the </a:t>
            </a:r>
            <a:r>
              <a:rPr lang="en-US" sz="2400" b="1" dirty="0">
                <a:solidFill>
                  <a:srgbClr val="FF0000"/>
                </a:solidFill>
              </a:rPr>
              <a:t>length of a football field</a:t>
            </a:r>
            <a:r>
              <a:rPr lang="en-US" sz="2400" dirty="0">
                <a:solidFill>
                  <a:srgbClr val="FF0000"/>
                </a:solidFill>
              </a:rPr>
              <a:t> </a:t>
            </a:r>
            <a:r>
              <a:rPr lang="en-US" sz="2400" dirty="0"/>
              <a:t>without looking at the road.</a:t>
            </a:r>
          </a:p>
          <a:p>
            <a:endParaRPr lang="en-US" dirty="0"/>
          </a:p>
        </p:txBody>
      </p:sp>
      <p:pic>
        <p:nvPicPr>
          <p:cNvPr id="5" name="Picture 4">
            <a:extLst>
              <a:ext uri="{FF2B5EF4-FFF2-40B4-BE49-F238E27FC236}">
                <a16:creationId xmlns:a16="http://schemas.microsoft.com/office/drawing/2014/main" id="{9E8FFCD7-FDA1-4119-B7DC-212D31DA0997}"/>
              </a:ext>
            </a:extLst>
          </p:cNvPr>
          <p:cNvPicPr>
            <a:picLocks noChangeAspect="1"/>
          </p:cNvPicPr>
          <p:nvPr/>
        </p:nvPicPr>
        <p:blipFill>
          <a:blip r:embed="rId2"/>
          <a:stretch>
            <a:fillRect/>
          </a:stretch>
        </p:blipFill>
        <p:spPr>
          <a:xfrm>
            <a:off x="2678962" y="3700286"/>
            <a:ext cx="3786075" cy="2120202"/>
          </a:xfrm>
          <a:prstGeom prst="rect">
            <a:avLst/>
          </a:prstGeom>
        </p:spPr>
      </p:pic>
    </p:spTree>
    <p:extLst>
      <p:ext uri="{BB962C8B-B14F-4D97-AF65-F5344CB8AC3E}">
        <p14:creationId xmlns:p14="http://schemas.microsoft.com/office/powerpoint/2010/main" val="1868372863"/>
      </p:ext>
    </p:extLst>
  </p:cSld>
  <p:clrMapOvr>
    <a:masterClrMapping/>
  </p:clrMapOvr>
  <mc:AlternateContent xmlns:mc="http://schemas.openxmlformats.org/markup-compatibility/2006" xmlns:p14="http://schemas.microsoft.com/office/powerpoint/2010/main">
    <mc:Choice Requires="p14">
      <p:transition spd="slow">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randombar(horizont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randombar(horizontal)">
                                      <p:cBhvr>
                                        <p:cTn id="12" dur="500"/>
                                        <p:tgtEl>
                                          <p:spTgt spid="3">
                                            <p:txEl>
                                              <p:pRg st="2" end="2"/>
                                            </p:txEl>
                                          </p:spTgt>
                                        </p:tgtEl>
                                      </p:cBhvr>
                                    </p:animEffect>
                                  </p:childTnLst>
                                </p:cTn>
                              </p:par>
                              <p:par>
                                <p:cTn id="13" presetID="14" presetClass="entr" presetSubtype="10" fill="hold" nodeType="with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randombar(horizontal)">
                                      <p:cBhvr>
                                        <p:cTn id="15"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1" name="Rectangle 3"/>
          <p:cNvSpPr>
            <a:spLocks noGrp="1" noChangeArrowheads="1"/>
          </p:cNvSpPr>
          <p:nvPr>
            <p:ph sz="half" idx="1"/>
          </p:nvPr>
        </p:nvSpPr>
        <p:spPr>
          <a:xfrm>
            <a:off x="533400" y="1905000"/>
            <a:ext cx="3550694" cy="4267200"/>
          </a:xfrm>
        </p:spPr>
        <p:txBody>
          <a:bodyPr/>
          <a:lstStyle/>
          <a:p>
            <a:pPr marL="365760" indent="-365760">
              <a:buSzPct val="100000"/>
              <a:buFont typeface="Wingdings" panose="05000000000000000000" pitchFamily="2" charset="2"/>
              <a:buChar char="v"/>
            </a:pPr>
            <a:r>
              <a:rPr lang="en-US" sz="2000" dirty="0"/>
              <a:t>Miss turn</a:t>
            </a:r>
          </a:p>
          <a:p>
            <a:pPr marL="365760" indent="-365760">
              <a:buSzPct val="100000"/>
              <a:buFont typeface="Wingdings" panose="05000000000000000000" pitchFamily="2" charset="2"/>
              <a:buChar char="v"/>
            </a:pPr>
            <a:r>
              <a:rPr lang="en-US" sz="2000" dirty="0"/>
              <a:t>Leave lane of travel</a:t>
            </a:r>
          </a:p>
          <a:p>
            <a:pPr marL="365760" indent="-365760">
              <a:buSzPct val="100000"/>
              <a:buFont typeface="Wingdings" panose="05000000000000000000" pitchFamily="2" charset="2"/>
              <a:buChar char="v"/>
            </a:pPr>
            <a:r>
              <a:rPr lang="en-US" sz="2000" dirty="0"/>
              <a:t>Run stop light</a:t>
            </a:r>
          </a:p>
          <a:p>
            <a:pPr marL="365760" indent="-365760">
              <a:buSzPct val="100000"/>
              <a:buFont typeface="Wingdings" panose="05000000000000000000" pitchFamily="2" charset="2"/>
              <a:buChar char="v"/>
            </a:pPr>
            <a:r>
              <a:rPr lang="en-US" sz="2000" dirty="0"/>
              <a:t>Tailgate other vehicles</a:t>
            </a:r>
          </a:p>
          <a:p>
            <a:pPr marL="365760" indent="-365760">
              <a:buSzPct val="100000"/>
              <a:buFont typeface="Wingdings" panose="05000000000000000000" pitchFamily="2" charset="2"/>
              <a:buChar char="v"/>
            </a:pPr>
            <a:r>
              <a:rPr lang="en-US" sz="2000" dirty="0"/>
              <a:t>Speed</a:t>
            </a:r>
          </a:p>
          <a:p>
            <a:pPr marL="365760" indent="-365760">
              <a:buSzPct val="100000"/>
              <a:buFont typeface="Wingdings" panose="05000000000000000000" pitchFamily="2" charset="2"/>
              <a:buChar char="v"/>
            </a:pPr>
            <a:r>
              <a:rPr lang="en-US" sz="2000" dirty="0"/>
              <a:t>Too fast for conditions</a:t>
            </a:r>
          </a:p>
          <a:p>
            <a:pPr marL="365760" indent="-365760">
              <a:buSzPct val="100000"/>
              <a:buFont typeface="Wingdings" panose="05000000000000000000" pitchFamily="2" charset="2"/>
              <a:buChar char="v"/>
            </a:pPr>
            <a:r>
              <a:rPr lang="en-US" sz="2000" dirty="0"/>
              <a:t>Rear-end collision</a:t>
            </a:r>
          </a:p>
          <a:p>
            <a:pPr marL="365760" indent="-365760">
              <a:buSzPct val="100000"/>
              <a:buFont typeface="Wingdings" panose="05000000000000000000" pitchFamily="2" charset="2"/>
              <a:buChar char="v"/>
            </a:pPr>
            <a:r>
              <a:rPr lang="en-US" sz="2000" dirty="0"/>
              <a:t>Hard brake event</a:t>
            </a:r>
          </a:p>
          <a:p>
            <a:pPr marL="365760" indent="-365760">
              <a:buSzPct val="100000"/>
              <a:buFont typeface="Wingdings" panose="05000000000000000000" pitchFamily="2" charset="2"/>
              <a:buChar char="v"/>
            </a:pPr>
            <a:r>
              <a:rPr lang="en-US" sz="2000" dirty="0"/>
              <a:t>Luck	</a:t>
            </a:r>
          </a:p>
        </p:txBody>
      </p:sp>
      <p:sp>
        <p:nvSpPr>
          <p:cNvPr id="58370" name="Rectangle 2"/>
          <p:cNvSpPr>
            <a:spLocks noGrp="1" noChangeArrowheads="1"/>
          </p:cNvSpPr>
          <p:nvPr>
            <p:ph type="title"/>
          </p:nvPr>
        </p:nvSpPr>
        <p:spPr>
          <a:xfrm>
            <a:off x="265306" y="609600"/>
            <a:ext cx="8613388" cy="598170"/>
          </a:xfrm>
        </p:spPr>
        <p:txBody>
          <a:bodyPr>
            <a:normAutofit fontScale="90000"/>
          </a:bodyPr>
          <a:lstStyle/>
          <a:p>
            <a:r>
              <a:rPr lang="en-US" dirty="0"/>
              <a:t>Common </a:t>
            </a:r>
            <a:r>
              <a:rPr lang="en-US" dirty="0">
                <a:solidFill>
                  <a:srgbClr val="FF0000"/>
                </a:solidFill>
              </a:rPr>
              <a:t>Events</a:t>
            </a:r>
            <a:r>
              <a:rPr lang="en-US" dirty="0"/>
              <a:t> While Driving Distracted</a:t>
            </a:r>
          </a:p>
        </p:txBody>
      </p:sp>
      <p:pic>
        <p:nvPicPr>
          <p:cNvPr id="2" name="Picture 1">
            <a:extLst>
              <a:ext uri="{FF2B5EF4-FFF2-40B4-BE49-F238E27FC236}">
                <a16:creationId xmlns:a16="http://schemas.microsoft.com/office/drawing/2014/main" id="{7F50402D-C455-4330-807D-443E1A44A875}"/>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4328386" y="1981200"/>
            <a:ext cx="3712786" cy="2719052"/>
          </a:xfrm>
          <a:prstGeom prst="rect">
            <a:avLst/>
          </a:prstGeom>
        </p:spPr>
      </p:pic>
    </p:spTree>
    <p:extLst>
      <p:ext uri="{BB962C8B-B14F-4D97-AF65-F5344CB8AC3E}">
        <p14:creationId xmlns:p14="http://schemas.microsoft.com/office/powerpoint/2010/main" val="2846416382"/>
      </p:ext>
    </p:extLst>
  </p:cSld>
  <p:clrMapOvr>
    <a:masterClrMapping/>
  </p:clrMapOvr>
  <mc:AlternateContent xmlns:mc="http://schemas.openxmlformats.org/markup-compatibility/2006" xmlns:p14="http://schemas.microsoft.com/office/powerpoint/2010/main">
    <mc:Choice Requires="p14">
      <p:transition spd="slow">
        <p14:prism/>
      </p:transition>
    </mc:Choice>
    <mc:Fallback xmlns="">
      <p:transition spd="slow">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3" name="Rectangle 3"/>
          <p:cNvSpPr>
            <a:spLocks noGrp="1" noChangeArrowheads="1"/>
          </p:cNvSpPr>
          <p:nvPr>
            <p:ph sz="half" idx="1"/>
          </p:nvPr>
        </p:nvSpPr>
        <p:spPr>
          <a:xfrm>
            <a:off x="609600" y="1752600"/>
            <a:ext cx="3779294" cy="4382736"/>
          </a:xfrm>
        </p:spPr>
        <p:txBody>
          <a:bodyPr/>
          <a:lstStyle/>
          <a:p>
            <a:pPr marL="365760" indent="-365760" eaLnBrk="1" hangingPunct="1">
              <a:buFont typeface="Wingdings" panose="05000000000000000000" pitchFamily="2" charset="2"/>
              <a:buChar char="v"/>
            </a:pPr>
            <a:r>
              <a:rPr lang="en-US" sz="2400" dirty="0"/>
              <a:t>Medication</a:t>
            </a:r>
          </a:p>
          <a:p>
            <a:pPr marL="365760" indent="-365760" eaLnBrk="1" hangingPunct="1">
              <a:buFont typeface="Wingdings" panose="05000000000000000000" pitchFamily="2" charset="2"/>
              <a:buChar char="v"/>
            </a:pPr>
            <a:r>
              <a:rPr lang="en-US" sz="2400" dirty="0"/>
              <a:t>Hearing</a:t>
            </a:r>
          </a:p>
          <a:p>
            <a:pPr marL="365760" indent="-365760" eaLnBrk="1" hangingPunct="1">
              <a:buFont typeface="Wingdings" panose="05000000000000000000" pitchFamily="2" charset="2"/>
              <a:buChar char="v"/>
            </a:pPr>
            <a:r>
              <a:rPr lang="en-US" sz="2400" dirty="0"/>
              <a:t>Mobility</a:t>
            </a:r>
          </a:p>
          <a:p>
            <a:pPr marL="365760" indent="-365760" eaLnBrk="1" hangingPunct="1">
              <a:buFont typeface="Wingdings" panose="05000000000000000000" pitchFamily="2" charset="2"/>
              <a:buChar char="v"/>
            </a:pPr>
            <a:r>
              <a:rPr lang="en-US" sz="2400" dirty="0"/>
              <a:t>General physical health</a:t>
            </a:r>
          </a:p>
          <a:p>
            <a:pPr marL="365760" indent="-365760" eaLnBrk="1" hangingPunct="1">
              <a:buFont typeface="Wingdings" panose="05000000000000000000" pitchFamily="2" charset="2"/>
              <a:buChar char="v"/>
            </a:pPr>
            <a:r>
              <a:rPr lang="en-US" sz="2400" dirty="0"/>
              <a:t>Stress</a:t>
            </a:r>
          </a:p>
          <a:p>
            <a:pPr marL="365760" indent="-365760" eaLnBrk="1" hangingPunct="1">
              <a:buFont typeface="Wingdings" panose="05000000000000000000" pitchFamily="2" charset="2"/>
              <a:buChar char="v"/>
            </a:pPr>
            <a:r>
              <a:rPr lang="en-US" sz="2400" dirty="0"/>
              <a:t>Emotions</a:t>
            </a:r>
          </a:p>
          <a:p>
            <a:pPr marL="365760" indent="-365760" eaLnBrk="1" hangingPunct="1">
              <a:buFont typeface="Wingdings" panose="05000000000000000000" pitchFamily="2" charset="2"/>
              <a:buChar char="v"/>
            </a:pPr>
            <a:r>
              <a:rPr lang="en-US" sz="2400" dirty="0"/>
              <a:t>Attitude</a:t>
            </a:r>
          </a:p>
          <a:p>
            <a:pPr marL="365760" indent="-365760" eaLnBrk="1" hangingPunct="1">
              <a:buFont typeface="Wingdings" panose="05000000000000000000" pitchFamily="2" charset="2"/>
              <a:buChar char="v"/>
            </a:pPr>
            <a:r>
              <a:rPr lang="en-US" sz="2400" dirty="0"/>
              <a:t>Vision</a:t>
            </a:r>
          </a:p>
        </p:txBody>
      </p:sp>
      <p:sp>
        <p:nvSpPr>
          <p:cNvPr id="25602" name="Rectangle 2"/>
          <p:cNvSpPr>
            <a:spLocks noGrp="1" noChangeArrowheads="1"/>
          </p:cNvSpPr>
          <p:nvPr>
            <p:ph type="title"/>
          </p:nvPr>
        </p:nvSpPr>
        <p:spPr>
          <a:xfrm>
            <a:off x="259307" y="722664"/>
            <a:ext cx="8613388" cy="521970"/>
          </a:xfrm>
        </p:spPr>
        <p:txBody>
          <a:bodyPr>
            <a:normAutofit fontScale="90000"/>
          </a:bodyPr>
          <a:lstStyle/>
          <a:p>
            <a:pPr eaLnBrk="1" hangingPunct="1"/>
            <a:r>
              <a:rPr lang="en-US" dirty="0">
                <a:solidFill>
                  <a:srgbClr val="FF0000"/>
                </a:solidFill>
              </a:rPr>
              <a:t>Conditions</a:t>
            </a:r>
            <a:r>
              <a:rPr lang="en-US" dirty="0"/>
              <a:t> That Affect Driving Ability</a:t>
            </a:r>
          </a:p>
        </p:txBody>
      </p:sp>
      <p:pic>
        <p:nvPicPr>
          <p:cNvPr id="51202" name="Picture 2"/>
          <p:cNvPicPr>
            <a:picLocks noChangeAspect="1" noChangeArrowheads="1"/>
          </p:cNvPicPr>
          <p:nvPr/>
        </p:nvPicPr>
        <p:blipFill rotWithShape="1">
          <a:blip r:embed="rId3" cstate="print">
            <a:extLst>
              <a:ext uri="{28A0092B-C50C-407E-A947-70E740481C1C}">
                <a14:useLocalDpi xmlns:a14="http://schemas.microsoft.com/office/drawing/2010/main"/>
              </a:ext>
            </a:extLst>
          </a:blip>
          <a:srcRect/>
          <a:stretch/>
        </p:blipFill>
        <p:spPr bwMode="auto">
          <a:xfrm>
            <a:off x="4648200" y="1752600"/>
            <a:ext cx="3581400" cy="3506319"/>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4098493903"/>
      </p:ext>
    </p:extLst>
  </p:cSld>
  <p:clrMapOvr>
    <a:masterClrMapping/>
  </p:clrMapOvr>
  <mc:AlternateContent xmlns:mc="http://schemas.openxmlformats.org/markup-compatibility/2006" xmlns:p14="http://schemas.microsoft.com/office/powerpoint/2010/main">
    <mc:Choice Requires="p14">
      <p:transition spd="slow">
        <p14:prism/>
      </p:transition>
    </mc:Choice>
    <mc:Fallback xmlns="">
      <p:transition spd="slow">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101" name="Rectangle 5"/>
          <p:cNvSpPr>
            <a:spLocks noGrp="1" noChangeArrowheads="1"/>
          </p:cNvSpPr>
          <p:nvPr>
            <p:ph type="title"/>
          </p:nvPr>
        </p:nvSpPr>
        <p:spPr>
          <a:xfrm>
            <a:off x="259307" y="547063"/>
            <a:ext cx="8533001" cy="595937"/>
          </a:xfrm>
        </p:spPr>
        <p:txBody>
          <a:bodyPr>
            <a:noAutofit/>
          </a:bodyPr>
          <a:lstStyle/>
          <a:p>
            <a:r>
              <a:rPr lang="en-US" sz="3600" dirty="0"/>
              <a:t>Ever listen to crash victim interviews?</a:t>
            </a:r>
          </a:p>
        </p:txBody>
      </p:sp>
      <p:sp>
        <p:nvSpPr>
          <p:cNvPr id="132102" name="Rectangle 6"/>
          <p:cNvSpPr>
            <a:spLocks noGrp="1" noChangeArrowheads="1"/>
          </p:cNvSpPr>
          <p:nvPr>
            <p:ph idx="1"/>
          </p:nvPr>
        </p:nvSpPr>
        <p:spPr>
          <a:xfrm>
            <a:off x="259307" y="1037512"/>
            <a:ext cx="4495800" cy="4740290"/>
          </a:xfrm>
        </p:spPr>
        <p:txBody>
          <a:bodyPr/>
          <a:lstStyle/>
          <a:p>
            <a:pPr marL="0" indent="0">
              <a:buNone/>
            </a:pPr>
            <a:br>
              <a:rPr lang="en-US" sz="2800" dirty="0"/>
            </a:br>
            <a:br>
              <a:rPr lang="en-US" sz="2800" dirty="0"/>
            </a:br>
            <a:endParaRPr lang="en-US" dirty="0"/>
          </a:p>
        </p:txBody>
      </p:sp>
      <p:sp>
        <p:nvSpPr>
          <p:cNvPr id="2" name="TextBox 1">
            <a:extLst>
              <a:ext uri="{FF2B5EF4-FFF2-40B4-BE49-F238E27FC236}">
                <a16:creationId xmlns:a16="http://schemas.microsoft.com/office/drawing/2014/main" id="{26F39E65-9A59-49DE-8B40-52D9C224FEBE}"/>
              </a:ext>
            </a:extLst>
          </p:cNvPr>
          <p:cNvSpPr txBox="1"/>
          <p:nvPr/>
        </p:nvSpPr>
        <p:spPr>
          <a:xfrm>
            <a:off x="304800" y="1853148"/>
            <a:ext cx="4495800" cy="3785652"/>
          </a:xfrm>
          <a:prstGeom prst="rect">
            <a:avLst/>
          </a:prstGeom>
          <a:noFill/>
        </p:spPr>
        <p:txBody>
          <a:bodyPr wrap="square" rtlCol="0">
            <a:spAutoFit/>
          </a:bodyPr>
          <a:lstStyle/>
          <a:p>
            <a:pPr marL="365760" indent="-365760" algn="l">
              <a:buFont typeface="Wingdings" panose="05000000000000000000" pitchFamily="2" charset="2"/>
              <a:buChar char="v"/>
            </a:pPr>
            <a:r>
              <a:rPr lang="en-US" sz="2000" b="0" dirty="0"/>
              <a:t>“I didn’t think it would ever happen to me.”</a:t>
            </a:r>
          </a:p>
          <a:p>
            <a:pPr marL="365760" indent="-365760" algn="l">
              <a:buFont typeface="Wingdings" panose="05000000000000000000" pitchFamily="2" charset="2"/>
              <a:buChar char="v"/>
            </a:pPr>
            <a:endParaRPr lang="en-US" sz="2000" b="0" dirty="0"/>
          </a:p>
          <a:p>
            <a:pPr marL="365760" indent="-365760" algn="l">
              <a:buFont typeface="Wingdings" panose="05000000000000000000" pitchFamily="2" charset="2"/>
              <a:buChar char="v"/>
            </a:pPr>
            <a:r>
              <a:rPr lang="en-US" sz="2000" b="0" dirty="0"/>
              <a:t>“The truck came out of nowhere!”</a:t>
            </a:r>
          </a:p>
          <a:p>
            <a:pPr marL="365760" indent="-365760" algn="l">
              <a:buFont typeface="Wingdings" panose="05000000000000000000" pitchFamily="2" charset="2"/>
              <a:buChar char="v"/>
            </a:pPr>
            <a:endParaRPr lang="en-US" sz="2000" b="0" dirty="0"/>
          </a:p>
          <a:p>
            <a:pPr marL="365760" indent="-365760" algn="l">
              <a:buFont typeface="Wingdings" panose="05000000000000000000" pitchFamily="2" charset="2"/>
              <a:buChar char="v"/>
            </a:pPr>
            <a:r>
              <a:rPr lang="en-US" sz="2000" b="0" dirty="0"/>
              <a:t>“I just looked away a couple seconds.”</a:t>
            </a:r>
          </a:p>
          <a:p>
            <a:pPr marL="365760" indent="-365760" algn="l">
              <a:buFont typeface="Wingdings" panose="05000000000000000000" pitchFamily="2" charset="2"/>
              <a:buChar char="v"/>
            </a:pPr>
            <a:endParaRPr lang="en-US" sz="2000" b="0" dirty="0"/>
          </a:p>
          <a:p>
            <a:pPr marL="365760" indent="-365760" algn="l">
              <a:buFont typeface="Wingdings" panose="05000000000000000000" pitchFamily="2" charset="2"/>
              <a:buChar char="v"/>
            </a:pPr>
            <a:r>
              <a:rPr lang="en-US" sz="2000" b="0" dirty="0"/>
              <a:t>“Looking back, that text message wasn’t worth it.”</a:t>
            </a:r>
          </a:p>
          <a:p>
            <a:pPr marL="285750" indent="-285750" algn="l">
              <a:buFont typeface="Wingdings" panose="05000000000000000000" pitchFamily="2" charset="2"/>
              <a:buChar char="v"/>
            </a:pPr>
            <a:endParaRPr lang="en-US" sz="2000" b="0" dirty="0"/>
          </a:p>
          <a:p>
            <a:pPr marL="285750" indent="-285750" algn="l">
              <a:buFont typeface="Wingdings" panose="05000000000000000000" pitchFamily="2" charset="2"/>
              <a:buChar char="v"/>
            </a:pPr>
            <a:endParaRPr lang="en-US" sz="2000" b="0" dirty="0"/>
          </a:p>
        </p:txBody>
      </p:sp>
      <p:pic>
        <p:nvPicPr>
          <p:cNvPr id="3" name="Picture 2">
            <a:extLst>
              <a:ext uri="{FF2B5EF4-FFF2-40B4-BE49-F238E27FC236}">
                <a16:creationId xmlns:a16="http://schemas.microsoft.com/office/drawing/2014/main" id="{5FED16BB-4512-4434-B578-C4340E3FC47B}"/>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846093" y="1920011"/>
            <a:ext cx="3795293" cy="2794122"/>
          </a:xfrm>
          <a:prstGeom prst="rect">
            <a:avLst/>
          </a:prstGeom>
        </p:spPr>
      </p:pic>
    </p:spTree>
    <p:extLst>
      <p:ext uri="{BB962C8B-B14F-4D97-AF65-F5344CB8AC3E}">
        <p14:creationId xmlns:p14="http://schemas.microsoft.com/office/powerpoint/2010/main" val="2717869178"/>
      </p:ext>
    </p:extLst>
  </p:cSld>
  <p:clrMapOvr>
    <a:masterClrMapping/>
  </p:clrMapOvr>
  <mc:AlternateContent xmlns:mc="http://schemas.openxmlformats.org/markup-compatibility/2006" xmlns:p14="http://schemas.microsoft.com/office/powerpoint/2010/main">
    <mc:Choice Requires="p14">
      <p:transition spd="slow">
        <p14:prism/>
      </p:transition>
    </mc:Choice>
    <mc:Fallback xmlns="">
      <p:transition spd="slow">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0"/>
            <a:ext cx="8839200" cy="923868"/>
          </a:xfrm>
        </p:spPr>
        <p:txBody>
          <a:bodyPr>
            <a:normAutofit fontScale="90000"/>
          </a:bodyPr>
          <a:lstStyle/>
          <a:p>
            <a:pPr algn="ctr"/>
            <a:r>
              <a:rPr lang="en-US" sz="2800" dirty="0"/>
              <a:t>How does the normal “hierarchy of hazard controls” apply to distracted driving?</a:t>
            </a:r>
          </a:p>
        </p:txBody>
      </p:sp>
      <p:grpSp>
        <p:nvGrpSpPr>
          <p:cNvPr id="3" name="Group 5"/>
          <p:cNvGrpSpPr/>
          <p:nvPr/>
        </p:nvGrpSpPr>
        <p:grpSpPr>
          <a:xfrm>
            <a:off x="685800" y="2945074"/>
            <a:ext cx="7620000" cy="1457710"/>
            <a:chOff x="685800" y="2124132"/>
            <a:chExt cx="7772400" cy="1593842"/>
          </a:xfrm>
        </p:grpSpPr>
        <p:sp>
          <p:nvSpPr>
            <p:cNvPr id="7" name="Freeform 6"/>
            <p:cNvSpPr/>
            <p:nvPr/>
          </p:nvSpPr>
          <p:spPr>
            <a:xfrm>
              <a:off x="688554" y="2124132"/>
              <a:ext cx="1826046" cy="695268"/>
            </a:xfrm>
            <a:custGeom>
              <a:avLst/>
              <a:gdLst>
                <a:gd name="connsiteX0" fmla="*/ 0 w 1826046"/>
                <a:gd name="connsiteY0" fmla="*/ 0 h 695268"/>
                <a:gd name="connsiteX1" fmla="*/ 1826046 w 1826046"/>
                <a:gd name="connsiteY1" fmla="*/ 0 h 695268"/>
                <a:gd name="connsiteX2" fmla="*/ 1826046 w 1826046"/>
                <a:gd name="connsiteY2" fmla="*/ 695268 h 695268"/>
                <a:gd name="connsiteX3" fmla="*/ 0 w 1826046"/>
                <a:gd name="connsiteY3" fmla="*/ 695268 h 695268"/>
                <a:gd name="connsiteX4" fmla="*/ 0 w 1826046"/>
                <a:gd name="connsiteY4" fmla="*/ 0 h 6952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26046" h="695268">
                  <a:moveTo>
                    <a:pt x="0" y="0"/>
                  </a:moveTo>
                  <a:lnTo>
                    <a:pt x="1826046" y="0"/>
                  </a:lnTo>
                  <a:lnTo>
                    <a:pt x="1826046" y="695268"/>
                  </a:lnTo>
                  <a:lnTo>
                    <a:pt x="0" y="695268"/>
                  </a:lnTo>
                  <a:lnTo>
                    <a:pt x="0" y="0"/>
                  </a:lnTo>
                  <a:close/>
                </a:path>
              </a:pathLst>
            </a:custGeom>
            <a:solidFill>
              <a:schemeClr val="accent1">
                <a:lumMod val="90000"/>
              </a:schemeClr>
            </a:solidFill>
            <a:ln>
              <a:solidFill>
                <a:schemeClr val="tx1"/>
              </a:solid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99568" tIns="56896" rIns="99568" bIns="56896" numCol="1" spcCol="1270" anchor="ctr" anchorCtr="0">
              <a:noAutofit/>
            </a:bodyPr>
            <a:lstStyle/>
            <a:p>
              <a:pPr algn="ctr" defTabSz="622300" fontAlgn="base">
                <a:spcBef>
                  <a:spcPct val="0"/>
                </a:spcBef>
              </a:pPr>
              <a:r>
                <a:rPr lang="en-US" sz="1400" b="1" dirty="0">
                  <a:solidFill>
                    <a:srgbClr val="FFFF00"/>
                  </a:solidFill>
                </a:rPr>
                <a:t>1</a:t>
              </a:r>
              <a:r>
                <a:rPr lang="en-US" sz="1400" b="1" baseline="30000" dirty="0">
                  <a:solidFill>
                    <a:srgbClr val="FFFF00"/>
                  </a:solidFill>
                </a:rPr>
                <a:t>st</a:t>
              </a:r>
              <a:r>
                <a:rPr lang="en-US" sz="1400" b="1" dirty="0">
                  <a:solidFill>
                    <a:srgbClr val="FFFF00"/>
                  </a:solidFill>
                </a:rPr>
                <a:t>:</a:t>
              </a:r>
            </a:p>
            <a:p>
              <a:pPr algn="ctr" defTabSz="622300" fontAlgn="base">
                <a:spcBef>
                  <a:spcPct val="0"/>
                </a:spcBef>
              </a:pPr>
              <a:r>
                <a:rPr lang="en-US" sz="1400" b="1" dirty="0">
                  <a:solidFill>
                    <a:srgbClr val="FFFF00"/>
                  </a:solidFill>
                </a:rPr>
                <a:t>Engineering Controls</a:t>
              </a:r>
            </a:p>
          </p:txBody>
        </p:sp>
        <p:sp>
          <p:nvSpPr>
            <p:cNvPr id="8" name="Freeform 7"/>
            <p:cNvSpPr/>
            <p:nvPr/>
          </p:nvSpPr>
          <p:spPr>
            <a:xfrm>
              <a:off x="685800" y="2819883"/>
              <a:ext cx="1826046" cy="879221"/>
            </a:xfrm>
            <a:custGeom>
              <a:avLst/>
              <a:gdLst>
                <a:gd name="connsiteX0" fmla="*/ 0 w 1826046"/>
                <a:gd name="connsiteY0" fmla="*/ 0 h 1962331"/>
                <a:gd name="connsiteX1" fmla="*/ 1826046 w 1826046"/>
                <a:gd name="connsiteY1" fmla="*/ 0 h 1962331"/>
                <a:gd name="connsiteX2" fmla="*/ 1826046 w 1826046"/>
                <a:gd name="connsiteY2" fmla="*/ 1962331 h 1962331"/>
                <a:gd name="connsiteX3" fmla="*/ 0 w 1826046"/>
                <a:gd name="connsiteY3" fmla="*/ 1962331 h 1962331"/>
                <a:gd name="connsiteX4" fmla="*/ 0 w 1826046"/>
                <a:gd name="connsiteY4" fmla="*/ 0 h 19623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26046" h="1962331">
                  <a:moveTo>
                    <a:pt x="0" y="0"/>
                  </a:moveTo>
                  <a:lnTo>
                    <a:pt x="1826046" y="0"/>
                  </a:lnTo>
                  <a:lnTo>
                    <a:pt x="1826046" y="1962331"/>
                  </a:lnTo>
                  <a:lnTo>
                    <a:pt x="0" y="1962331"/>
                  </a:lnTo>
                  <a:lnTo>
                    <a:pt x="0" y="0"/>
                  </a:lnTo>
                  <a:close/>
                </a:path>
              </a:pathLst>
            </a:custGeom>
            <a:solidFill>
              <a:schemeClr val="accent1">
                <a:lumMod val="90000"/>
              </a:schemeClr>
            </a:solidFill>
            <a:ln>
              <a:solidFill>
                <a:schemeClr val="tx1"/>
              </a:solidFill>
            </a:ln>
          </p:spPr>
          <p:style>
            <a:lnRef idx="2">
              <a:scrgbClr r="0" g="0" b="0"/>
            </a:lnRef>
            <a:fillRef idx="1">
              <a:scrgbClr r="0" g="0" b="0"/>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74676" tIns="74676" rIns="99568" bIns="112014" numCol="1" spcCol="1270" anchor="t" anchorCtr="0">
              <a:noAutofit/>
            </a:bodyPr>
            <a:lstStyle/>
            <a:p>
              <a:pPr marL="182880" lvl="1" indent="-182880" algn="l" defTabSz="622300" fontAlgn="base">
                <a:lnSpc>
                  <a:spcPct val="90000"/>
                </a:lnSpc>
                <a:spcBef>
                  <a:spcPct val="0"/>
                </a:spcBef>
                <a:spcAft>
                  <a:spcPct val="15000"/>
                </a:spcAft>
                <a:buFontTx/>
                <a:buChar char="••"/>
              </a:pPr>
              <a:r>
                <a:rPr lang="en-US" sz="1400" b="0" dirty="0">
                  <a:solidFill>
                    <a:schemeClr val="bg1"/>
                  </a:solidFill>
                </a:rPr>
                <a:t>Vehicle design</a:t>
              </a:r>
            </a:p>
            <a:p>
              <a:pPr marL="182880" lvl="1" indent="-182880" algn="l" defTabSz="622300" fontAlgn="base">
                <a:lnSpc>
                  <a:spcPct val="90000"/>
                </a:lnSpc>
                <a:spcBef>
                  <a:spcPct val="0"/>
                </a:spcBef>
                <a:spcAft>
                  <a:spcPct val="15000"/>
                </a:spcAft>
                <a:buFontTx/>
                <a:buChar char="••"/>
              </a:pPr>
              <a:r>
                <a:rPr lang="en-US" sz="1400" b="0" dirty="0">
                  <a:solidFill>
                    <a:schemeClr val="bg1"/>
                  </a:solidFill>
                </a:rPr>
                <a:t>Safety features</a:t>
              </a:r>
            </a:p>
            <a:p>
              <a:pPr marL="114300" lvl="1" indent="-114300" algn="l" defTabSz="622300" fontAlgn="base">
                <a:lnSpc>
                  <a:spcPct val="90000"/>
                </a:lnSpc>
                <a:spcBef>
                  <a:spcPct val="0"/>
                </a:spcBef>
                <a:spcAft>
                  <a:spcPct val="15000"/>
                </a:spcAft>
                <a:buFontTx/>
                <a:buChar char="••"/>
              </a:pPr>
              <a:endParaRPr lang="en-US" sz="1400" b="0" dirty="0">
                <a:solidFill>
                  <a:schemeClr val="bg1"/>
                </a:solidFill>
              </a:endParaRPr>
            </a:p>
          </p:txBody>
        </p:sp>
        <p:sp>
          <p:nvSpPr>
            <p:cNvPr id="9" name="Freeform 8"/>
            <p:cNvSpPr/>
            <p:nvPr/>
          </p:nvSpPr>
          <p:spPr>
            <a:xfrm>
              <a:off x="2669754" y="2124132"/>
              <a:ext cx="1826046" cy="695268"/>
            </a:xfrm>
            <a:custGeom>
              <a:avLst/>
              <a:gdLst>
                <a:gd name="connsiteX0" fmla="*/ 0 w 1826046"/>
                <a:gd name="connsiteY0" fmla="*/ 0 h 695268"/>
                <a:gd name="connsiteX1" fmla="*/ 1826046 w 1826046"/>
                <a:gd name="connsiteY1" fmla="*/ 0 h 695268"/>
                <a:gd name="connsiteX2" fmla="*/ 1826046 w 1826046"/>
                <a:gd name="connsiteY2" fmla="*/ 695268 h 695268"/>
                <a:gd name="connsiteX3" fmla="*/ 0 w 1826046"/>
                <a:gd name="connsiteY3" fmla="*/ 695268 h 695268"/>
                <a:gd name="connsiteX4" fmla="*/ 0 w 1826046"/>
                <a:gd name="connsiteY4" fmla="*/ 0 h 6952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26046" h="695268">
                  <a:moveTo>
                    <a:pt x="0" y="0"/>
                  </a:moveTo>
                  <a:lnTo>
                    <a:pt x="1826046" y="0"/>
                  </a:lnTo>
                  <a:lnTo>
                    <a:pt x="1826046" y="695268"/>
                  </a:lnTo>
                  <a:lnTo>
                    <a:pt x="0" y="695268"/>
                  </a:lnTo>
                  <a:lnTo>
                    <a:pt x="0" y="0"/>
                  </a:lnTo>
                  <a:close/>
                </a:path>
              </a:pathLst>
            </a:custGeom>
            <a:solidFill>
              <a:schemeClr val="accent1">
                <a:lumMod val="90000"/>
              </a:schemeClr>
            </a:solidFill>
            <a:ln>
              <a:solidFill>
                <a:schemeClr val="tx1"/>
              </a:solid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99568" tIns="56896" rIns="99568" bIns="56896" numCol="1" spcCol="1270" anchor="ctr" anchorCtr="0">
              <a:noAutofit/>
            </a:bodyPr>
            <a:lstStyle/>
            <a:p>
              <a:pPr algn="ctr" defTabSz="622300" fontAlgn="base">
                <a:lnSpc>
                  <a:spcPct val="90000"/>
                </a:lnSpc>
                <a:spcBef>
                  <a:spcPct val="0"/>
                </a:spcBef>
                <a:spcAft>
                  <a:spcPct val="35000"/>
                </a:spcAft>
              </a:pPr>
              <a:r>
                <a:rPr lang="en-US" sz="1400" b="1" dirty="0">
                  <a:solidFill>
                    <a:srgbClr val="FFFF00"/>
                  </a:solidFill>
                </a:rPr>
                <a:t>2</a:t>
              </a:r>
              <a:r>
                <a:rPr lang="en-US" sz="1400" b="1" baseline="30000" dirty="0">
                  <a:solidFill>
                    <a:srgbClr val="FFFF00"/>
                  </a:solidFill>
                </a:rPr>
                <a:t>nd</a:t>
              </a:r>
              <a:r>
                <a:rPr lang="en-US" sz="1400" b="1" dirty="0">
                  <a:solidFill>
                    <a:srgbClr val="FFFF00"/>
                  </a:solidFill>
                </a:rPr>
                <a:t>: Administrative Controls</a:t>
              </a:r>
            </a:p>
          </p:txBody>
        </p:sp>
        <p:sp>
          <p:nvSpPr>
            <p:cNvPr id="10" name="Freeform 9"/>
            <p:cNvSpPr/>
            <p:nvPr/>
          </p:nvSpPr>
          <p:spPr>
            <a:xfrm>
              <a:off x="2669754" y="2819883"/>
              <a:ext cx="1826046" cy="879221"/>
            </a:xfrm>
            <a:custGeom>
              <a:avLst/>
              <a:gdLst>
                <a:gd name="connsiteX0" fmla="*/ 0 w 1826046"/>
                <a:gd name="connsiteY0" fmla="*/ 0 h 1962331"/>
                <a:gd name="connsiteX1" fmla="*/ 1826046 w 1826046"/>
                <a:gd name="connsiteY1" fmla="*/ 0 h 1962331"/>
                <a:gd name="connsiteX2" fmla="*/ 1826046 w 1826046"/>
                <a:gd name="connsiteY2" fmla="*/ 1962331 h 1962331"/>
                <a:gd name="connsiteX3" fmla="*/ 0 w 1826046"/>
                <a:gd name="connsiteY3" fmla="*/ 1962331 h 1962331"/>
                <a:gd name="connsiteX4" fmla="*/ 0 w 1826046"/>
                <a:gd name="connsiteY4" fmla="*/ 0 h 19623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26046" h="1962331">
                  <a:moveTo>
                    <a:pt x="0" y="0"/>
                  </a:moveTo>
                  <a:lnTo>
                    <a:pt x="1826046" y="0"/>
                  </a:lnTo>
                  <a:lnTo>
                    <a:pt x="1826046" y="1962331"/>
                  </a:lnTo>
                  <a:lnTo>
                    <a:pt x="0" y="1962331"/>
                  </a:lnTo>
                  <a:lnTo>
                    <a:pt x="0" y="0"/>
                  </a:lnTo>
                  <a:close/>
                </a:path>
              </a:pathLst>
            </a:custGeom>
            <a:solidFill>
              <a:schemeClr val="accent1">
                <a:lumMod val="90000"/>
              </a:schemeClr>
            </a:solidFill>
            <a:ln>
              <a:solidFill>
                <a:schemeClr val="tx1"/>
              </a:solidFill>
            </a:ln>
          </p:spPr>
          <p:style>
            <a:lnRef idx="2">
              <a:scrgbClr r="0" g="0" b="0"/>
            </a:lnRef>
            <a:fillRef idx="1">
              <a:scrgbClr r="0" g="0" b="0"/>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74676" tIns="74676" rIns="99568" bIns="112014" numCol="1" spcCol="1270" anchor="t" anchorCtr="0">
              <a:noAutofit/>
            </a:bodyPr>
            <a:lstStyle/>
            <a:p>
              <a:pPr marL="182880" lvl="1" indent="-182880" algn="l" defTabSz="622300" fontAlgn="base">
                <a:lnSpc>
                  <a:spcPct val="90000"/>
                </a:lnSpc>
                <a:spcBef>
                  <a:spcPct val="0"/>
                </a:spcBef>
                <a:spcAft>
                  <a:spcPct val="15000"/>
                </a:spcAft>
                <a:buFontTx/>
                <a:buChar char="••"/>
              </a:pPr>
              <a:r>
                <a:rPr lang="en-US" sz="1400" b="0" dirty="0">
                  <a:solidFill>
                    <a:schemeClr val="bg1"/>
                  </a:solidFill>
                </a:rPr>
                <a:t>Company policy</a:t>
              </a:r>
            </a:p>
            <a:p>
              <a:pPr marL="182880" lvl="1" indent="-182880" algn="l" defTabSz="622300" fontAlgn="base">
                <a:lnSpc>
                  <a:spcPct val="90000"/>
                </a:lnSpc>
                <a:spcBef>
                  <a:spcPct val="0"/>
                </a:spcBef>
                <a:spcAft>
                  <a:spcPct val="15000"/>
                </a:spcAft>
                <a:buFontTx/>
                <a:buChar char="••"/>
              </a:pPr>
              <a:r>
                <a:rPr lang="en-US" sz="1400" b="0" dirty="0">
                  <a:solidFill>
                    <a:schemeClr val="bg1"/>
                  </a:solidFill>
                </a:rPr>
                <a:t>Driver training</a:t>
              </a:r>
            </a:p>
            <a:p>
              <a:pPr marL="114300" lvl="1" indent="-114300" algn="l" defTabSz="622300" fontAlgn="base">
                <a:lnSpc>
                  <a:spcPct val="90000"/>
                </a:lnSpc>
                <a:spcBef>
                  <a:spcPct val="0"/>
                </a:spcBef>
                <a:spcAft>
                  <a:spcPct val="15000"/>
                </a:spcAft>
                <a:buFontTx/>
                <a:buChar char="••"/>
              </a:pPr>
              <a:endParaRPr lang="en-US" sz="1400" b="0" dirty="0">
                <a:solidFill>
                  <a:schemeClr val="bg1"/>
                </a:solidFill>
              </a:endParaRPr>
            </a:p>
          </p:txBody>
        </p:sp>
        <p:sp>
          <p:nvSpPr>
            <p:cNvPr id="11" name="Freeform 10"/>
            <p:cNvSpPr/>
            <p:nvPr/>
          </p:nvSpPr>
          <p:spPr>
            <a:xfrm>
              <a:off x="4650954" y="2124132"/>
              <a:ext cx="1826046" cy="695268"/>
            </a:xfrm>
            <a:custGeom>
              <a:avLst/>
              <a:gdLst>
                <a:gd name="connsiteX0" fmla="*/ 0 w 1826046"/>
                <a:gd name="connsiteY0" fmla="*/ 0 h 695268"/>
                <a:gd name="connsiteX1" fmla="*/ 1826046 w 1826046"/>
                <a:gd name="connsiteY1" fmla="*/ 0 h 695268"/>
                <a:gd name="connsiteX2" fmla="*/ 1826046 w 1826046"/>
                <a:gd name="connsiteY2" fmla="*/ 695268 h 695268"/>
                <a:gd name="connsiteX3" fmla="*/ 0 w 1826046"/>
                <a:gd name="connsiteY3" fmla="*/ 695268 h 695268"/>
                <a:gd name="connsiteX4" fmla="*/ 0 w 1826046"/>
                <a:gd name="connsiteY4" fmla="*/ 0 h 6952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26046" h="695268">
                  <a:moveTo>
                    <a:pt x="0" y="0"/>
                  </a:moveTo>
                  <a:lnTo>
                    <a:pt x="1826046" y="0"/>
                  </a:lnTo>
                  <a:lnTo>
                    <a:pt x="1826046" y="695268"/>
                  </a:lnTo>
                  <a:lnTo>
                    <a:pt x="0" y="695268"/>
                  </a:lnTo>
                  <a:lnTo>
                    <a:pt x="0" y="0"/>
                  </a:lnTo>
                  <a:close/>
                </a:path>
              </a:pathLst>
            </a:custGeom>
            <a:solidFill>
              <a:schemeClr val="accent1">
                <a:lumMod val="90000"/>
              </a:schemeClr>
            </a:solidFill>
            <a:ln>
              <a:solidFill>
                <a:schemeClr val="tx1"/>
              </a:solid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99568" tIns="56896" rIns="99568" bIns="56896" numCol="1" spcCol="1270" anchor="ctr" anchorCtr="0">
              <a:noAutofit/>
            </a:bodyPr>
            <a:lstStyle/>
            <a:p>
              <a:pPr algn="ctr" defTabSz="622300" fontAlgn="base">
                <a:spcBef>
                  <a:spcPct val="0"/>
                </a:spcBef>
              </a:pPr>
              <a:r>
                <a:rPr lang="en-US" sz="1400" b="1" dirty="0">
                  <a:solidFill>
                    <a:srgbClr val="FFFF00"/>
                  </a:solidFill>
                </a:rPr>
                <a:t>3</a:t>
              </a:r>
              <a:r>
                <a:rPr lang="en-US" sz="1400" b="1" baseline="30000" dirty="0">
                  <a:solidFill>
                    <a:srgbClr val="FFFF00"/>
                  </a:solidFill>
                </a:rPr>
                <a:t>rd</a:t>
              </a:r>
              <a:r>
                <a:rPr lang="en-US" sz="1400" b="1" dirty="0">
                  <a:solidFill>
                    <a:srgbClr val="FFFF00"/>
                  </a:solidFill>
                </a:rPr>
                <a:t> :</a:t>
              </a:r>
            </a:p>
            <a:p>
              <a:pPr algn="ctr" defTabSz="622300" fontAlgn="base">
                <a:spcBef>
                  <a:spcPct val="0"/>
                </a:spcBef>
              </a:pPr>
              <a:r>
                <a:rPr lang="en-US" sz="1400" b="1" dirty="0">
                  <a:solidFill>
                    <a:srgbClr val="FFFF00"/>
                  </a:solidFill>
                </a:rPr>
                <a:t>Work Practice Controls</a:t>
              </a:r>
              <a:endParaRPr lang="en-US" sz="1400" dirty="0">
                <a:solidFill>
                  <a:srgbClr val="FFFF00"/>
                </a:solidFill>
              </a:endParaRPr>
            </a:p>
          </p:txBody>
        </p:sp>
        <p:sp>
          <p:nvSpPr>
            <p:cNvPr id="12" name="Freeform 11"/>
            <p:cNvSpPr/>
            <p:nvPr/>
          </p:nvSpPr>
          <p:spPr>
            <a:xfrm>
              <a:off x="4650954" y="2819400"/>
              <a:ext cx="1826046" cy="898091"/>
            </a:xfrm>
            <a:custGeom>
              <a:avLst/>
              <a:gdLst>
                <a:gd name="connsiteX0" fmla="*/ 0 w 1826046"/>
                <a:gd name="connsiteY0" fmla="*/ 0 h 1962331"/>
                <a:gd name="connsiteX1" fmla="*/ 1826046 w 1826046"/>
                <a:gd name="connsiteY1" fmla="*/ 0 h 1962331"/>
                <a:gd name="connsiteX2" fmla="*/ 1826046 w 1826046"/>
                <a:gd name="connsiteY2" fmla="*/ 1962331 h 1962331"/>
                <a:gd name="connsiteX3" fmla="*/ 0 w 1826046"/>
                <a:gd name="connsiteY3" fmla="*/ 1962331 h 1962331"/>
                <a:gd name="connsiteX4" fmla="*/ 0 w 1826046"/>
                <a:gd name="connsiteY4" fmla="*/ 0 h 19623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26046" h="1962331">
                  <a:moveTo>
                    <a:pt x="0" y="0"/>
                  </a:moveTo>
                  <a:lnTo>
                    <a:pt x="1826046" y="0"/>
                  </a:lnTo>
                  <a:lnTo>
                    <a:pt x="1826046" y="1962331"/>
                  </a:lnTo>
                  <a:lnTo>
                    <a:pt x="0" y="1962331"/>
                  </a:lnTo>
                  <a:lnTo>
                    <a:pt x="0" y="0"/>
                  </a:lnTo>
                  <a:close/>
                </a:path>
              </a:pathLst>
            </a:custGeom>
            <a:solidFill>
              <a:schemeClr val="accent1">
                <a:lumMod val="90000"/>
              </a:schemeClr>
            </a:solidFill>
            <a:ln>
              <a:solidFill>
                <a:schemeClr val="tx1"/>
              </a:solidFill>
            </a:ln>
          </p:spPr>
          <p:style>
            <a:lnRef idx="2">
              <a:scrgbClr r="0" g="0" b="0"/>
            </a:lnRef>
            <a:fillRef idx="1">
              <a:scrgbClr r="0" g="0" b="0"/>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74676" tIns="74676" rIns="99568" bIns="112014" numCol="1" spcCol="1270" anchor="t" anchorCtr="0">
              <a:noAutofit/>
            </a:bodyPr>
            <a:lstStyle/>
            <a:p>
              <a:pPr marL="182880" lvl="1" indent="-182880" algn="l" defTabSz="622300" fontAlgn="base">
                <a:lnSpc>
                  <a:spcPct val="90000"/>
                </a:lnSpc>
                <a:spcBef>
                  <a:spcPct val="0"/>
                </a:spcBef>
                <a:spcAft>
                  <a:spcPct val="15000"/>
                </a:spcAft>
                <a:buFontTx/>
                <a:buChar char="••"/>
              </a:pPr>
              <a:r>
                <a:rPr lang="en-US" sz="1400" b="0" dirty="0">
                  <a:solidFill>
                    <a:schemeClr val="bg1"/>
                  </a:solidFill>
                </a:rPr>
                <a:t>Attentive driving</a:t>
              </a:r>
            </a:p>
            <a:p>
              <a:pPr marL="182880" lvl="1" indent="-182880" algn="l" defTabSz="622300" fontAlgn="base">
                <a:lnSpc>
                  <a:spcPct val="90000"/>
                </a:lnSpc>
                <a:spcBef>
                  <a:spcPct val="0"/>
                </a:spcBef>
                <a:spcAft>
                  <a:spcPct val="15000"/>
                </a:spcAft>
                <a:buFontTx/>
                <a:buChar char="••"/>
              </a:pPr>
              <a:r>
                <a:rPr lang="en-US" sz="1400" b="0" dirty="0">
                  <a:solidFill>
                    <a:schemeClr val="bg1"/>
                  </a:solidFill>
                </a:rPr>
                <a:t>Traffic law compliance</a:t>
              </a:r>
            </a:p>
          </p:txBody>
        </p:sp>
        <p:sp>
          <p:nvSpPr>
            <p:cNvPr id="13" name="Freeform 12"/>
            <p:cNvSpPr/>
            <p:nvPr/>
          </p:nvSpPr>
          <p:spPr>
            <a:xfrm>
              <a:off x="6632154" y="2124132"/>
              <a:ext cx="1826046" cy="695268"/>
            </a:xfrm>
            <a:custGeom>
              <a:avLst/>
              <a:gdLst>
                <a:gd name="connsiteX0" fmla="*/ 0 w 1826046"/>
                <a:gd name="connsiteY0" fmla="*/ 0 h 695268"/>
                <a:gd name="connsiteX1" fmla="*/ 1826046 w 1826046"/>
                <a:gd name="connsiteY1" fmla="*/ 0 h 695268"/>
                <a:gd name="connsiteX2" fmla="*/ 1826046 w 1826046"/>
                <a:gd name="connsiteY2" fmla="*/ 695268 h 695268"/>
                <a:gd name="connsiteX3" fmla="*/ 0 w 1826046"/>
                <a:gd name="connsiteY3" fmla="*/ 695268 h 695268"/>
                <a:gd name="connsiteX4" fmla="*/ 0 w 1826046"/>
                <a:gd name="connsiteY4" fmla="*/ 0 h 6952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26046" h="695268">
                  <a:moveTo>
                    <a:pt x="0" y="0"/>
                  </a:moveTo>
                  <a:lnTo>
                    <a:pt x="1826046" y="0"/>
                  </a:lnTo>
                  <a:lnTo>
                    <a:pt x="1826046" y="695268"/>
                  </a:lnTo>
                  <a:lnTo>
                    <a:pt x="0" y="695268"/>
                  </a:lnTo>
                  <a:lnTo>
                    <a:pt x="0" y="0"/>
                  </a:lnTo>
                  <a:close/>
                </a:path>
              </a:pathLst>
            </a:custGeom>
            <a:solidFill>
              <a:schemeClr val="accent1">
                <a:lumMod val="90000"/>
              </a:schemeClr>
            </a:solidFill>
            <a:ln>
              <a:solidFill>
                <a:schemeClr val="tx1"/>
              </a:solid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99568" tIns="56896" rIns="99568" bIns="56896" numCol="1" spcCol="1270" anchor="ctr" anchorCtr="0">
              <a:noAutofit/>
            </a:bodyPr>
            <a:lstStyle/>
            <a:p>
              <a:pPr algn="ctr" defTabSz="622300" fontAlgn="base">
                <a:lnSpc>
                  <a:spcPct val="90000"/>
                </a:lnSpc>
                <a:spcBef>
                  <a:spcPct val="0"/>
                </a:spcBef>
                <a:spcAft>
                  <a:spcPct val="35000"/>
                </a:spcAft>
              </a:pPr>
              <a:r>
                <a:rPr lang="en-US" sz="1400" b="1" dirty="0">
                  <a:solidFill>
                    <a:srgbClr val="FFFF00"/>
                  </a:solidFill>
                </a:rPr>
                <a:t>4</a:t>
              </a:r>
              <a:r>
                <a:rPr lang="en-US" sz="1400" b="1" baseline="30000" dirty="0">
                  <a:solidFill>
                    <a:srgbClr val="FFFF00"/>
                  </a:solidFill>
                </a:rPr>
                <a:t>th</a:t>
              </a:r>
              <a:r>
                <a:rPr lang="en-US" sz="1400" b="1" dirty="0">
                  <a:solidFill>
                    <a:srgbClr val="FFFF00"/>
                  </a:solidFill>
                </a:rPr>
                <a:t>:  Personal Protective Equipment</a:t>
              </a:r>
            </a:p>
          </p:txBody>
        </p:sp>
        <p:sp>
          <p:nvSpPr>
            <p:cNvPr id="14" name="Freeform 13"/>
            <p:cNvSpPr/>
            <p:nvPr/>
          </p:nvSpPr>
          <p:spPr>
            <a:xfrm>
              <a:off x="6632154" y="2819883"/>
              <a:ext cx="1826046" cy="898091"/>
            </a:xfrm>
            <a:custGeom>
              <a:avLst/>
              <a:gdLst>
                <a:gd name="connsiteX0" fmla="*/ 0 w 1826046"/>
                <a:gd name="connsiteY0" fmla="*/ 0 h 1962331"/>
                <a:gd name="connsiteX1" fmla="*/ 1826046 w 1826046"/>
                <a:gd name="connsiteY1" fmla="*/ 0 h 1962331"/>
                <a:gd name="connsiteX2" fmla="*/ 1826046 w 1826046"/>
                <a:gd name="connsiteY2" fmla="*/ 1962331 h 1962331"/>
                <a:gd name="connsiteX3" fmla="*/ 0 w 1826046"/>
                <a:gd name="connsiteY3" fmla="*/ 1962331 h 1962331"/>
                <a:gd name="connsiteX4" fmla="*/ 0 w 1826046"/>
                <a:gd name="connsiteY4" fmla="*/ 0 h 19623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26046" h="1962331">
                  <a:moveTo>
                    <a:pt x="0" y="0"/>
                  </a:moveTo>
                  <a:lnTo>
                    <a:pt x="1826046" y="0"/>
                  </a:lnTo>
                  <a:lnTo>
                    <a:pt x="1826046" y="1962331"/>
                  </a:lnTo>
                  <a:lnTo>
                    <a:pt x="0" y="1962331"/>
                  </a:lnTo>
                  <a:lnTo>
                    <a:pt x="0" y="0"/>
                  </a:lnTo>
                  <a:close/>
                </a:path>
              </a:pathLst>
            </a:custGeom>
            <a:solidFill>
              <a:schemeClr val="accent1">
                <a:lumMod val="90000"/>
              </a:schemeClr>
            </a:solidFill>
            <a:ln>
              <a:solidFill>
                <a:schemeClr val="tx1"/>
              </a:solidFill>
            </a:ln>
          </p:spPr>
          <p:style>
            <a:lnRef idx="2">
              <a:scrgbClr r="0" g="0" b="0"/>
            </a:lnRef>
            <a:fillRef idx="1">
              <a:scrgbClr r="0" g="0" b="0"/>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74676" tIns="74676" rIns="99568" bIns="112014" numCol="1" spcCol="1270" anchor="t" anchorCtr="0">
              <a:noAutofit/>
            </a:bodyPr>
            <a:lstStyle/>
            <a:p>
              <a:pPr marL="182880" lvl="1" indent="-182880" algn="l" defTabSz="622300" fontAlgn="base">
                <a:lnSpc>
                  <a:spcPct val="90000"/>
                </a:lnSpc>
                <a:spcBef>
                  <a:spcPct val="0"/>
                </a:spcBef>
                <a:spcAft>
                  <a:spcPct val="15000"/>
                </a:spcAft>
                <a:buFontTx/>
                <a:buChar char="••"/>
              </a:pPr>
              <a:r>
                <a:rPr lang="en-US" sz="1400" b="0" dirty="0">
                  <a:solidFill>
                    <a:schemeClr val="bg1"/>
                  </a:solidFill>
                </a:rPr>
                <a:t>Air bags</a:t>
              </a:r>
            </a:p>
            <a:p>
              <a:pPr marL="182880" lvl="1" indent="-182880" algn="l" defTabSz="622300" fontAlgn="base">
                <a:lnSpc>
                  <a:spcPct val="90000"/>
                </a:lnSpc>
                <a:spcBef>
                  <a:spcPct val="0"/>
                </a:spcBef>
                <a:spcAft>
                  <a:spcPct val="15000"/>
                </a:spcAft>
                <a:buFontTx/>
                <a:buChar char="••"/>
              </a:pPr>
              <a:r>
                <a:rPr lang="en-US" sz="1400" b="0" dirty="0">
                  <a:solidFill>
                    <a:schemeClr val="bg1"/>
                  </a:solidFill>
                </a:rPr>
                <a:t>Seatbelts</a:t>
              </a:r>
            </a:p>
          </p:txBody>
        </p:sp>
      </p:grpSp>
      <p:sp>
        <p:nvSpPr>
          <p:cNvPr id="21" name="TextBox 20"/>
          <p:cNvSpPr txBox="1"/>
          <p:nvPr/>
        </p:nvSpPr>
        <p:spPr>
          <a:xfrm>
            <a:off x="685800" y="1582942"/>
            <a:ext cx="2133600" cy="381000"/>
          </a:xfrm>
          <a:prstGeom prst="rect">
            <a:avLst/>
          </a:prstGeom>
          <a:solidFill>
            <a:srgbClr val="FFFF00"/>
          </a:solidFill>
          <a:ln w="12700">
            <a:solidFill>
              <a:schemeClr val="tx1"/>
            </a:solidFill>
          </a:ln>
        </p:spPr>
        <p:txBody>
          <a:bodyPr wrap="square" rtlCol="0">
            <a:spAutoFit/>
          </a:bodyPr>
          <a:lstStyle/>
          <a:p>
            <a:pPr algn="ctr" fontAlgn="base">
              <a:spcBef>
                <a:spcPct val="0"/>
              </a:spcBef>
              <a:spcAft>
                <a:spcPct val="0"/>
              </a:spcAft>
            </a:pPr>
            <a:r>
              <a:rPr lang="en-US" dirty="0">
                <a:solidFill>
                  <a:srgbClr val="000000"/>
                </a:solidFill>
              </a:rPr>
              <a:t>Most Preferred</a:t>
            </a:r>
          </a:p>
        </p:txBody>
      </p:sp>
      <p:sp>
        <p:nvSpPr>
          <p:cNvPr id="22" name="TextBox 21"/>
          <p:cNvSpPr txBox="1"/>
          <p:nvPr/>
        </p:nvSpPr>
        <p:spPr>
          <a:xfrm>
            <a:off x="6324600" y="1670810"/>
            <a:ext cx="2008640" cy="369332"/>
          </a:xfrm>
          <a:prstGeom prst="rect">
            <a:avLst/>
          </a:prstGeom>
          <a:solidFill>
            <a:srgbClr val="FFFF00"/>
          </a:solidFill>
          <a:ln w="12700">
            <a:solidFill>
              <a:schemeClr val="tx1"/>
            </a:solidFill>
          </a:ln>
        </p:spPr>
        <p:txBody>
          <a:bodyPr wrap="square" rtlCol="0">
            <a:spAutoFit/>
          </a:bodyPr>
          <a:lstStyle/>
          <a:p>
            <a:pPr algn="ctr" fontAlgn="base">
              <a:spcBef>
                <a:spcPct val="0"/>
              </a:spcBef>
              <a:spcAft>
                <a:spcPct val="0"/>
              </a:spcAft>
            </a:pPr>
            <a:r>
              <a:rPr lang="en-US" dirty="0">
                <a:solidFill>
                  <a:srgbClr val="000000"/>
                </a:solidFill>
              </a:rPr>
              <a:t>Least Preferred</a:t>
            </a:r>
          </a:p>
        </p:txBody>
      </p:sp>
      <p:sp>
        <p:nvSpPr>
          <p:cNvPr id="23" name="Up-Down Arrow 22"/>
          <p:cNvSpPr/>
          <p:nvPr/>
        </p:nvSpPr>
        <p:spPr>
          <a:xfrm rot="16200000">
            <a:off x="4201728" y="-844730"/>
            <a:ext cx="435744" cy="6553200"/>
          </a:xfrm>
          <a:prstGeom prst="upDownArrow">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US" dirty="0">
              <a:solidFill>
                <a:srgbClr val="FFFFFF"/>
              </a:solidFill>
            </a:endParaRPr>
          </a:p>
        </p:txBody>
      </p:sp>
      <p:grpSp>
        <p:nvGrpSpPr>
          <p:cNvPr id="6" name="Group 5">
            <a:extLst>
              <a:ext uri="{FF2B5EF4-FFF2-40B4-BE49-F238E27FC236}">
                <a16:creationId xmlns:a16="http://schemas.microsoft.com/office/drawing/2014/main" id="{906CC2D2-3EFF-4F57-8DC6-1C19E8052ABF}"/>
              </a:ext>
            </a:extLst>
          </p:cNvPr>
          <p:cNvGrpSpPr/>
          <p:nvPr/>
        </p:nvGrpSpPr>
        <p:grpSpPr>
          <a:xfrm>
            <a:off x="3276600" y="4495800"/>
            <a:ext cx="4419600" cy="902732"/>
            <a:chOff x="2209800" y="4800600"/>
            <a:chExt cx="4419600" cy="902732"/>
          </a:xfrm>
        </p:grpSpPr>
        <p:sp>
          <p:nvSpPr>
            <p:cNvPr id="4" name="TextBox 3">
              <a:extLst>
                <a:ext uri="{FF2B5EF4-FFF2-40B4-BE49-F238E27FC236}">
                  <a16:creationId xmlns:a16="http://schemas.microsoft.com/office/drawing/2014/main" id="{EF693DAA-7C97-48F3-A89E-A973A107338B}"/>
                </a:ext>
              </a:extLst>
            </p:cNvPr>
            <p:cNvSpPr txBox="1"/>
            <p:nvPr/>
          </p:nvSpPr>
          <p:spPr>
            <a:xfrm>
              <a:off x="2209800" y="5334000"/>
              <a:ext cx="4419600" cy="369332"/>
            </a:xfrm>
            <a:prstGeom prst="rect">
              <a:avLst/>
            </a:prstGeom>
            <a:solidFill>
              <a:schemeClr val="accent1">
                <a:lumMod val="20000"/>
                <a:lumOff val="80000"/>
              </a:schemeClr>
            </a:solidFill>
            <a:ln>
              <a:solidFill>
                <a:schemeClr val="tx1"/>
              </a:solidFill>
            </a:ln>
          </p:spPr>
          <p:txBody>
            <a:bodyPr wrap="square" rtlCol="0">
              <a:spAutoFit/>
            </a:bodyPr>
            <a:lstStyle/>
            <a:p>
              <a:r>
                <a:rPr lang="en-US" b="0" dirty="0"/>
                <a:t>The driver is the primary key in this case!</a:t>
              </a:r>
            </a:p>
          </p:txBody>
        </p:sp>
        <p:sp>
          <p:nvSpPr>
            <p:cNvPr id="5" name="Arrow: Up 4">
              <a:extLst>
                <a:ext uri="{FF2B5EF4-FFF2-40B4-BE49-F238E27FC236}">
                  <a16:creationId xmlns:a16="http://schemas.microsoft.com/office/drawing/2014/main" id="{DA6DC1D7-C46A-4401-9C62-0909855D0C07}"/>
                </a:ext>
              </a:extLst>
            </p:cNvPr>
            <p:cNvSpPr/>
            <p:nvPr/>
          </p:nvSpPr>
          <p:spPr bwMode="auto">
            <a:xfrm>
              <a:off x="4191000" y="4800600"/>
              <a:ext cx="457200" cy="533400"/>
            </a:xfrm>
            <a:prstGeom prst="upArrow">
              <a:avLst/>
            </a:prstGeom>
            <a:solidFill>
              <a:schemeClr val="accent1">
                <a:lumMod val="20000"/>
                <a:lumOff val="80000"/>
              </a:schemeClr>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dirty="0">
                <a:ln>
                  <a:noFill/>
                </a:ln>
                <a:solidFill>
                  <a:schemeClr val="tx1"/>
                </a:solidFill>
                <a:effectLst/>
                <a:latin typeface="Tahoma" pitchFamily="34" charset="0"/>
              </a:endParaRPr>
            </a:p>
          </p:txBody>
        </p:sp>
      </p:grpSp>
    </p:spTree>
    <p:extLst>
      <p:ext uri="{BB962C8B-B14F-4D97-AF65-F5344CB8AC3E}">
        <p14:creationId xmlns:p14="http://schemas.microsoft.com/office/powerpoint/2010/main" val="2816028067"/>
      </p:ext>
    </p:extLst>
  </p:cSld>
  <p:clrMapOvr>
    <a:masterClrMapping/>
  </p:clrMapOvr>
  <mc:AlternateContent xmlns:mc="http://schemas.openxmlformats.org/markup-compatibility/2006" xmlns:p14="http://schemas.microsoft.com/office/powerpoint/2010/main">
    <mc:Choice Requires="p14">
      <p:transition spd="slow">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CD70C3-336A-4485-880C-F425C85B0B6F}"/>
              </a:ext>
            </a:extLst>
          </p:cNvPr>
          <p:cNvSpPr>
            <a:spLocks noGrp="1"/>
          </p:cNvSpPr>
          <p:nvPr>
            <p:ph type="title"/>
          </p:nvPr>
        </p:nvSpPr>
        <p:spPr>
          <a:xfrm>
            <a:off x="259307" y="302552"/>
            <a:ext cx="8533001" cy="764248"/>
          </a:xfrm>
        </p:spPr>
        <p:txBody>
          <a:bodyPr anchor="b">
            <a:normAutofit/>
          </a:bodyPr>
          <a:lstStyle/>
          <a:p>
            <a:r>
              <a:rPr lang="en-US" dirty="0"/>
              <a:t>Combatting Distracted Driving with Technology</a:t>
            </a:r>
          </a:p>
        </p:txBody>
      </p:sp>
      <p:pic>
        <p:nvPicPr>
          <p:cNvPr id="6" name="Picture 5">
            <a:extLst>
              <a:ext uri="{FF2B5EF4-FFF2-40B4-BE49-F238E27FC236}">
                <a16:creationId xmlns:a16="http://schemas.microsoft.com/office/drawing/2014/main" id="{733B4AEA-8ED7-4D6C-B0C9-2E4968D09E30}"/>
              </a:ext>
            </a:extLst>
          </p:cNvPr>
          <p:cNvPicPr>
            <a:picLocks noChangeAspect="1"/>
          </p:cNvPicPr>
          <p:nvPr/>
        </p:nvPicPr>
        <p:blipFill rotWithShape="1">
          <a:blip r:embed="rId2"/>
          <a:srcRect r="2" b="2505"/>
          <a:stretch/>
        </p:blipFill>
        <p:spPr>
          <a:xfrm>
            <a:off x="685800" y="1363655"/>
            <a:ext cx="7432914" cy="4130690"/>
          </a:xfrm>
          <a:prstGeom prst="rect">
            <a:avLst/>
          </a:prstGeom>
          <a:noFill/>
        </p:spPr>
      </p:pic>
      <p:sp>
        <p:nvSpPr>
          <p:cNvPr id="7" name="TextBox 6">
            <a:extLst>
              <a:ext uri="{FF2B5EF4-FFF2-40B4-BE49-F238E27FC236}">
                <a16:creationId xmlns:a16="http://schemas.microsoft.com/office/drawing/2014/main" id="{493ABB67-66B4-4F1E-9FA3-CE2FC1272141}"/>
              </a:ext>
            </a:extLst>
          </p:cNvPr>
          <p:cNvSpPr txBox="1"/>
          <p:nvPr/>
        </p:nvSpPr>
        <p:spPr>
          <a:xfrm>
            <a:off x="838200" y="5715000"/>
            <a:ext cx="7162800" cy="276999"/>
          </a:xfrm>
          <a:prstGeom prst="rect">
            <a:avLst/>
          </a:prstGeom>
          <a:noFill/>
        </p:spPr>
        <p:txBody>
          <a:bodyPr wrap="square" rtlCol="0">
            <a:spAutoFit/>
          </a:bodyPr>
          <a:lstStyle/>
          <a:p>
            <a:pPr algn="l"/>
            <a:r>
              <a:rPr lang="en-US" sz="1200" b="0" dirty="0">
                <a:hlinkClick r:id="rId3"/>
              </a:rPr>
              <a:t>https://trucesoftware.com/</a:t>
            </a:r>
            <a:r>
              <a:rPr lang="en-US" sz="1200" b="0" dirty="0"/>
              <a:t> </a:t>
            </a:r>
          </a:p>
        </p:txBody>
      </p:sp>
    </p:spTree>
    <p:extLst>
      <p:ext uri="{BB962C8B-B14F-4D97-AF65-F5344CB8AC3E}">
        <p14:creationId xmlns:p14="http://schemas.microsoft.com/office/powerpoint/2010/main" val="25769980"/>
      </p:ext>
    </p:extLst>
  </p:cSld>
  <p:clrMapOvr>
    <a:masterClrMapping/>
  </p:clrMapOvr>
  <mc:AlternateContent xmlns:mc="http://schemas.openxmlformats.org/markup-compatibility/2006" xmlns:p14="http://schemas.microsoft.com/office/powerpoint/2010/main">
    <mc:Choice Requires="p14">
      <p:transition spd="slow">
        <p14:prism/>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a:xfrm>
            <a:off x="304800" y="304800"/>
            <a:ext cx="8458200" cy="762000"/>
          </a:xfrm>
        </p:spPr>
        <p:txBody>
          <a:bodyPr/>
          <a:lstStyle/>
          <a:p>
            <a:r>
              <a:rPr lang="en-US" dirty="0"/>
              <a:t>Introduction</a:t>
            </a:r>
          </a:p>
        </p:txBody>
      </p:sp>
      <p:sp>
        <p:nvSpPr>
          <p:cNvPr id="134147" name="Rectangle 3"/>
          <p:cNvSpPr>
            <a:spLocks noGrp="1" noChangeArrowheads="1"/>
          </p:cNvSpPr>
          <p:nvPr>
            <p:ph idx="1"/>
          </p:nvPr>
        </p:nvSpPr>
        <p:spPr>
          <a:xfrm>
            <a:off x="609600" y="1295400"/>
            <a:ext cx="7391400" cy="5257800"/>
          </a:xfrm>
        </p:spPr>
        <p:txBody>
          <a:bodyPr/>
          <a:lstStyle/>
          <a:p>
            <a:pPr>
              <a:lnSpc>
                <a:spcPct val="90000"/>
              </a:lnSpc>
              <a:buFont typeface="Wingdings" pitchFamily="2" charset="2"/>
              <a:buNone/>
            </a:pPr>
            <a:r>
              <a:rPr lang="en-US" sz="2000" dirty="0"/>
              <a:t>Your Presenter:</a:t>
            </a:r>
          </a:p>
          <a:p>
            <a:pPr>
              <a:lnSpc>
                <a:spcPct val="90000"/>
              </a:lnSpc>
              <a:buFont typeface="Wingdings" pitchFamily="2" charset="2"/>
              <a:buNone/>
            </a:pPr>
            <a:endParaRPr lang="en-US" sz="1200" dirty="0"/>
          </a:p>
          <a:p>
            <a:pPr marL="365760" indent="-365760">
              <a:lnSpc>
                <a:spcPct val="90000"/>
              </a:lnSpc>
              <a:buSzPct val="100000"/>
              <a:buFont typeface="Wingdings" panose="05000000000000000000" pitchFamily="2" charset="2"/>
              <a:buChar char="v"/>
            </a:pPr>
            <a:r>
              <a:rPr lang="en-US" sz="2000" b="1" dirty="0"/>
              <a:t>Jake Plevnic, MBA, CSP, CHST</a:t>
            </a:r>
          </a:p>
          <a:p>
            <a:pPr marL="227013" lvl="4" indent="0">
              <a:lnSpc>
                <a:spcPct val="90000"/>
              </a:lnSpc>
              <a:buNone/>
            </a:pPr>
            <a:r>
              <a:rPr lang="en-US" sz="2000" dirty="0"/>
              <a:t>  Construction Loss Control Consultant </a:t>
            </a:r>
          </a:p>
          <a:p>
            <a:pPr marL="227013" lvl="4" indent="0">
              <a:lnSpc>
                <a:spcPct val="90000"/>
              </a:lnSpc>
              <a:buNone/>
            </a:pPr>
            <a:r>
              <a:rPr lang="en-US" sz="2000" dirty="0"/>
              <a:t>  Lockton Companies</a:t>
            </a:r>
          </a:p>
          <a:p>
            <a:pPr marL="227013" lvl="4" indent="0">
              <a:lnSpc>
                <a:spcPct val="90000"/>
              </a:lnSpc>
              <a:buNone/>
            </a:pPr>
            <a:r>
              <a:rPr lang="en-US" sz="2000"/>
              <a:t>  Jacob.plevnic@</a:t>
            </a:r>
            <a:r>
              <a:rPr lang="en-US" sz="2000" dirty="0"/>
              <a:t>lockton.com</a:t>
            </a:r>
          </a:p>
          <a:p>
            <a:pPr marL="365760" lvl="1" indent="-365760">
              <a:lnSpc>
                <a:spcPct val="90000"/>
              </a:lnSpc>
              <a:buFont typeface="Wingdings" panose="05000000000000000000" pitchFamily="2" charset="2"/>
              <a:buChar char="v"/>
            </a:pPr>
            <a:endParaRPr lang="en-US" sz="1200" dirty="0"/>
          </a:p>
          <a:p>
            <a:pPr marL="365760" indent="-365760">
              <a:buSzPct val="100000"/>
              <a:buFont typeface="Wingdings" panose="05000000000000000000" pitchFamily="2" charset="2"/>
              <a:buChar char="v"/>
            </a:pPr>
            <a:r>
              <a:rPr lang="en-US" sz="2000" dirty="0"/>
              <a:t>An electronic copy of this presentation is available to you</a:t>
            </a:r>
          </a:p>
          <a:p>
            <a:pPr marL="365760" indent="-365760">
              <a:buSzPct val="100000"/>
              <a:buFont typeface="Wingdings" panose="05000000000000000000" pitchFamily="2" charset="2"/>
              <a:buChar char="v"/>
            </a:pPr>
            <a:endParaRPr lang="en-US" sz="1200" dirty="0"/>
          </a:p>
          <a:p>
            <a:pPr marL="365760" indent="-365760">
              <a:buSzPct val="100000"/>
              <a:buFont typeface="Wingdings" panose="05000000000000000000" pitchFamily="2" charset="2"/>
              <a:buChar char="v"/>
            </a:pPr>
            <a:r>
              <a:rPr lang="en-US" sz="2000" dirty="0"/>
              <a:t>This is informal – ask questions at any time</a:t>
            </a:r>
          </a:p>
          <a:p>
            <a:endParaRPr lang="en-US" dirty="0"/>
          </a:p>
          <a:p>
            <a:endParaRPr lang="en-US" sz="2000" dirty="0"/>
          </a:p>
          <a:p>
            <a:endParaRPr lang="en-US" dirty="0"/>
          </a:p>
          <a:p>
            <a:endParaRPr lang="en-US" sz="2000" dirty="0"/>
          </a:p>
        </p:txBody>
      </p:sp>
      <p:pic>
        <p:nvPicPr>
          <p:cNvPr id="2050" name="Picture 2"/>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3162300" y="5076020"/>
            <a:ext cx="2247900" cy="140098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460801168"/>
      </p:ext>
    </p:extLst>
  </p:cSld>
  <p:clrMapOvr>
    <a:masterClrMapping/>
  </p:clrMapOvr>
  <mc:AlternateContent xmlns:mc="http://schemas.openxmlformats.org/markup-compatibility/2006" xmlns:p14="http://schemas.microsoft.com/office/powerpoint/2010/main">
    <mc:Choice Requires="p14">
      <p:transition spd="slow">
        <p14:prism/>
      </p:transition>
    </mc:Choice>
    <mc:Fallback xmlns="">
      <p:transition spd="slow">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6" name="Rectangle 4"/>
          <p:cNvSpPr>
            <a:spLocks noGrp="1" noChangeArrowheads="1"/>
          </p:cNvSpPr>
          <p:nvPr>
            <p:ph type="title"/>
          </p:nvPr>
        </p:nvSpPr>
        <p:spPr>
          <a:xfrm>
            <a:off x="472553" y="533400"/>
            <a:ext cx="8198893" cy="1081087"/>
          </a:xfrm>
        </p:spPr>
        <p:txBody>
          <a:bodyPr>
            <a:normAutofit fontScale="90000"/>
          </a:bodyPr>
          <a:lstStyle/>
          <a:p>
            <a:r>
              <a:rPr lang="en-US" dirty="0"/>
              <a:t>How can we, as drivers, stay focused on the task of driving?  </a:t>
            </a:r>
          </a:p>
        </p:txBody>
      </p:sp>
      <p:sp>
        <p:nvSpPr>
          <p:cNvPr id="136197" name="Rectangle 5"/>
          <p:cNvSpPr>
            <a:spLocks noGrp="1" noChangeArrowheads="1"/>
          </p:cNvSpPr>
          <p:nvPr>
            <p:ph idx="1"/>
          </p:nvPr>
        </p:nvSpPr>
        <p:spPr>
          <a:xfrm>
            <a:off x="472553" y="1828800"/>
            <a:ext cx="8198893" cy="1600200"/>
          </a:xfrm>
        </p:spPr>
        <p:txBody>
          <a:bodyPr/>
          <a:lstStyle/>
          <a:p>
            <a:pPr marL="457200" lvl="1" indent="-457200">
              <a:spcBef>
                <a:spcPts val="1800"/>
              </a:spcBef>
              <a:buSzPct val="100000"/>
              <a:buFont typeface="+mj-lt"/>
              <a:buAutoNum type="arabicPeriod"/>
            </a:pPr>
            <a:r>
              <a:rPr lang="en-US" sz="2000" dirty="0"/>
              <a:t>Make a personal commitment to not be distracted while driving.</a:t>
            </a:r>
          </a:p>
          <a:p>
            <a:pPr marL="457200" lvl="1" indent="-457200">
              <a:spcBef>
                <a:spcPts val="1800"/>
              </a:spcBef>
              <a:buSzPct val="100000"/>
              <a:buFont typeface="+mj-lt"/>
              <a:buAutoNum type="arabicPeriod"/>
            </a:pPr>
            <a:r>
              <a:rPr lang="en-US" sz="2000" dirty="0"/>
              <a:t>Plan for distraction avoidance.</a:t>
            </a:r>
          </a:p>
          <a:p>
            <a:pPr marL="457200" lvl="1" indent="-457200">
              <a:spcBef>
                <a:spcPts val="1800"/>
              </a:spcBef>
              <a:buSzPct val="100000"/>
              <a:buFont typeface="+mj-lt"/>
              <a:buAutoNum type="arabicPeriod"/>
            </a:pPr>
            <a:r>
              <a:rPr lang="en-US" sz="2000" dirty="0"/>
              <a:t>Follow all traffic laws.</a:t>
            </a:r>
          </a:p>
          <a:p>
            <a:pPr marL="457200" lvl="1" indent="-457200">
              <a:spcBef>
                <a:spcPts val="1800"/>
              </a:spcBef>
              <a:buSzPct val="100000"/>
              <a:buFont typeface="+mj-lt"/>
              <a:buAutoNum type="arabicPeriod"/>
            </a:pPr>
            <a:endParaRPr lang="en-US" sz="2000" dirty="0"/>
          </a:p>
        </p:txBody>
      </p:sp>
      <p:pic>
        <p:nvPicPr>
          <p:cNvPr id="3" name="Picture 2">
            <a:extLst>
              <a:ext uri="{FF2B5EF4-FFF2-40B4-BE49-F238E27FC236}">
                <a16:creationId xmlns:a16="http://schemas.microsoft.com/office/drawing/2014/main" id="{35A6156F-A4CC-4613-A254-22618ACD7675}"/>
              </a:ext>
            </a:extLst>
          </p:cNvPr>
          <p:cNvPicPr>
            <a:picLocks noChangeAspect="1"/>
          </p:cNvPicPr>
          <p:nvPr/>
        </p:nvPicPr>
        <p:blipFill>
          <a:blip r:embed="rId3"/>
          <a:stretch>
            <a:fillRect/>
          </a:stretch>
        </p:blipFill>
        <p:spPr>
          <a:xfrm>
            <a:off x="5169125" y="3857625"/>
            <a:ext cx="2266950" cy="2009775"/>
          </a:xfrm>
          <a:prstGeom prst="rect">
            <a:avLst/>
          </a:prstGeom>
          <a:ln>
            <a:solidFill>
              <a:schemeClr val="accent1"/>
            </a:solidFill>
          </a:ln>
        </p:spPr>
      </p:pic>
      <p:pic>
        <p:nvPicPr>
          <p:cNvPr id="4" name="Picture 3">
            <a:extLst>
              <a:ext uri="{FF2B5EF4-FFF2-40B4-BE49-F238E27FC236}">
                <a16:creationId xmlns:a16="http://schemas.microsoft.com/office/drawing/2014/main" id="{BBC22419-70DF-45FA-B778-A494A52F2EDF}"/>
              </a:ext>
            </a:extLst>
          </p:cNvPr>
          <p:cNvPicPr>
            <a:picLocks noChangeAspect="1"/>
          </p:cNvPicPr>
          <p:nvPr/>
        </p:nvPicPr>
        <p:blipFill>
          <a:blip r:embed="rId4"/>
          <a:stretch>
            <a:fillRect/>
          </a:stretch>
        </p:blipFill>
        <p:spPr>
          <a:xfrm>
            <a:off x="848134" y="3857625"/>
            <a:ext cx="3665898" cy="1940069"/>
          </a:xfrm>
          <a:prstGeom prst="rect">
            <a:avLst/>
          </a:prstGeom>
          <a:ln>
            <a:solidFill>
              <a:schemeClr val="accent1"/>
            </a:solidFill>
          </a:ln>
        </p:spPr>
      </p:pic>
    </p:spTree>
    <p:extLst>
      <p:ext uri="{BB962C8B-B14F-4D97-AF65-F5344CB8AC3E}">
        <p14:creationId xmlns:p14="http://schemas.microsoft.com/office/powerpoint/2010/main" val="3626150446"/>
      </p:ext>
    </p:extLst>
  </p:cSld>
  <p:clrMapOvr>
    <a:masterClrMapping/>
  </p:clrMapOvr>
  <mc:AlternateContent xmlns:mc="http://schemas.openxmlformats.org/markup-compatibility/2006" xmlns:p14="http://schemas.microsoft.com/office/powerpoint/2010/main">
    <mc:Choice Requires="p14">
      <p:transition spd="slow">
        <p14:prism/>
      </p:transition>
    </mc:Choice>
    <mc:Fallback xmlns="">
      <p:transition spd="slow">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96" name="Line 12"/>
          <p:cNvSpPr>
            <a:spLocks noChangeShapeType="1"/>
          </p:cNvSpPr>
          <p:nvPr/>
        </p:nvSpPr>
        <p:spPr bwMode="auto">
          <a:xfrm>
            <a:off x="0" y="3276600"/>
            <a:ext cx="9144000" cy="0"/>
          </a:xfrm>
          <a:prstGeom prst="line">
            <a:avLst/>
          </a:prstGeom>
          <a:noFill/>
          <a:ln w="9525">
            <a:solidFill>
              <a:srgbClr val="B2B2B2"/>
            </a:solidFill>
            <a:round/>
            <a:headEnd/>
            <a:tailEnd/>
          </a:ln>
          <a:effectLst/>
        </p:spPr>
        <p:txBody>
          <a:bodyPr/>
          <a:lstStyle/>
          <a:p>
            <a:endParaRPr lang="en-US" dirty="0"/>
          </a:p>
        </p:txBody>
      </p:sp>
      <p:sp>
        <p:nvSpPr>
          <p:cNvPr id="6" name="Text Placeholder 5">
            <a:extLst>
              <a:ext uri="{FF2B5EF4-FFF2-40B4-BE49-F238E27FC236}">
                <a16:creationId xmlns:a16="http://schemas.microsoft.com/office/drawing/2014/main" id="{CD76E6A8-AC8A-4AFE-BF65-A4BE4C2A70FE}"/>
              </a:ext>
            </a:extLst>
          </p:cNvPr>
          <p:cNvSpPr>
            <a:spLocks noGrp="1"/>
          </p:cNvSpPr>
          <p:nvPr>
            <p:ph type="body" sz="quarter" idx="10"/>
          </p:nvPr>
        </p:nvSpPr>
        <p:spPr/>
        <p:txBody>
          <a:bodyPr/>
          <a:lstStyle/>
          <a:p>
            <a:endParaRPr lang="en-US"/>
          </a:p>
        </p:txBody>
      </p:sp>
      <p:sp>
        <p:nvSpPr>
          <p:cNvPr id="3" name="Title 2"/>
          <p:cNvSpPr>
            <a:spLocks noGrp="1"/>
          </p:cNvSpPr>
          <p:nvPr>
            <p:ph type="ctrTitle"/>
          </p:nvPr>
        </p:nvSpPr>
        <p:spPr/>
        <p:txBody>
          <a:bodyPr>
            <a:normAutofit/>
          </a:bodyPr>
          <a:lstStyle/>
          <a:p>
            <a:br>
              <a:rPr lang="en-US" dirty="0"/>
            </a:br>
            <a:r>
              <a:rPr lang="en-US" dirty="0"/>
              <a:t>Defensive Driving</a:t>
            </a:r>
          </a:p>
        </p:txBody>
      </p:sp>
      <p:sp>
        <p:nvSpPr>
          <p:cNvPr id="5" name="Subtitle 4">
            <a:extLst>
              <a:ext uri="{FF2B5EF4-FFF2-40B4-BE49-F238E27FC236}">
                <a16:creationId xmlns:a16="http://schemas.microsoft.com/office/drawing/2014/main" id="{44C6BCB8-86C1-402F-BF12-E8F9359C9033}"/>
              </a:ext>
            </a:extLst>
          </p:cNvPr>
          <p:cNvSpPr>
            <a:spLocks noGrp="1"/>
          </p:cNvSpPr>
          <p:nvPr>
            <p:ph type="subTitle" idx="1"/>
          </p:nvPr>
        </p:nvSpPr>
        <p:spPr/>
        <p:txBody>
          <a:bodyPr/>
          <a:lstStyle/>
          <a:p>
            <a:endParaRPr lang="en-US"/>
          </a:p>
        </p:txBody>
      </p:sp>
    </p:spTree>
    <p:extLst>
      <p:ext uri="{BB962C8B-B14F-4D97-AF65-F5344CB8AC3E}">
        <p14:creationId xmlns:p14="http://schemas.microsoft.com/office/powerpoint/2010/main" val="2841042542"/>
      </p:ext>
    </p:extLst>
  </p:cSld>
  <p:clrMapOvr>
    <a:masterClrMapping/>
  </p:clrMapOvr>
  <mc:AlternateContent xmlns:mc="http://schemas.openxmlformats.org/markup-compatibility/2006" xmlns:p14="http://schemas.microsoft.com/office/powerpoint/2010/main">
    <mc:Choice Requires="p14">
      <p:transition spd="slow">
        <p14:prism/>
      </p:transition>
    </mc:Choice>
    <mc:Fallback xmlns="">
      <p:transition spd="slow">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a:xfrm>
            <a:off x="259307" y="547063"/>
            <a:ext cx="8533001" cy="519737"/>
          </a:xfrm>
        </p:spPr>
        <p:txBody>
          <a:bodyPr>
            <a:normAutofit fontScale="90000"/>
          </a:bodyPr>
          <a:lstStyle/>
          <a:p>
            <a:pPr eaLnBrk="1" hangingPunct="1"/>
            <a:r>
              <a:rPr lang="en-US" dirty="0"/>
              <a:t>What is “Defensive Driving”?</a:t>
            </a:r>
          </a:p>
        </p:txBody>
      </p:sp>
      <p:sp>
        <p:nvSpPr>
          <p:cNvPr id="14339" name="Rectangle 3"/>
          <p:cNvSpPr>
            <a:spLocks noGrp="1" noChangeArrowheads="1"/>
          </p:cNvSpPr>
          <p:nvPr>
            <p:ph idx="1"/>
          </p:nvPr>
        </p:nvSpPr>
        <p:spPr>
          <a:xfrm>
            <a:off x="259307" y="1266112"/>
            <a:ext cx="8529851" cy="3001088"/>
          </a:xfrm>
        </p:spPr>
        <p:txBody>
          <a:bodyPr/>
          <a:lstStyle/>
          <a:p>
            <a:pPr marL="365760" indent="-365760">
              <a:buSzPct val="100000"/>
              <a:buFont typeface="Wingdings" panose="05000000000000000000" pitchFamily="2" charset="2"/>
              <a:buChar char="v"/>
            </a:pPr>
            <a:r>
              <a:rPr lang="en-US" sz="2000" dirty="0"/>
              <a:t>While the term can vary from state to state, defensive driving is both a style of driving and a type of safety course drivers can take. </a:t>
            </a:r>
          </a:p>
          <a:p>
            <a:pPr marL="365760" indent="-365760">
              <a:buSzPct val="100000"/>
              <a:buFont typeface="Wingdings" panose="05000000000000000000" pitchFamily="2" charset="2"/>
              <a:buChar char="v"/>
            </a:pPr>
            <a:endParaRPr lang="en-US" sz="2000" dirty="0"/>
          </a:p>
          <a:p>
            <a:pPr marL="365760" indent="-365760">
              <a:buSzPct val="100000"/>
              <a:buFont typeface="Wingdings" panose="05000000000000000000" pitchFamily="2" charset="2"/>
              <a:buChar char="v"/>
            </a:pPr>
            <a:r>
              <a:rPr lang="en-US" sz="2000" dirty="0"/>
              <a:t>According to the National Safety Council, the term “defensive driving” means:</a:t>
            </a:r>
          </a:p>
          <a:p>
            <a:pPr marL="0" indent="0">
              <a:buNone/>
            </a:pPr>
            <a:r>
              <a:rPr lang="en-US" sz="2000" i="1" dirty="0"/>
              <a:t>	"driving to save lives, time, and money, in spite of the 	conditions around you and the actions of others."</a:t>
            </a:r>
            <a:endParaRPr lang="en-US" sz="2000" dirty="0"/>
          </a:p>
        </p:txBody>
      </p:sp>
      <p:pic>
        <p:nvPicPr>
          <p:cNvPr id="2" name="Picture 1">
            <a:extLst>
              <a:ext uri="{FF2B5EF4-FFF2-40B4-BE49-F238E27FC236}">
                <a16:creationId xmlns:a16="http://schemas.microsoft.com/office/drawing/2014/main" id="{61E6CE88-9C12-49CF-AB3C-9F1ED6E920E4}"/>
              </a:ext>
            </a:extLst>
          </p:cNvPr>
          <p:cNvPicPr>
            <a:picLocks noChangeAspect="1"/>
          </p:cNvPicPr>
          <p:nvPr/>
        </p:nvPicPr>
        <p:blipFill>
          <a:blip r:embed="rId3"/>
          <a:stretch>
            <a:fillRect/>
          </a:stretch>
        </p:blipFill>
        <p:spPr>
          <a:xfrm>
            <a:off x="2743200" y="4309240"/>
            <a:ext cx="3257550" cy="1400175"/>
          </a:xfrm>
          <a:prstGeom prst="rect">
            <a:avLst/>
          </a:prstGeom>
          <a:ln>
            <a:solidFill>
              <a:schemeClr val="tx1"/>
            </a:solidFill>
          </a:ln>
        </p:spPr>
      </p:pic>
    </p:spTree>
    <p:extLst>
      <p:ext uri="{BB962C8B-B14F-4D97-AF65-F5344CB8AC3E}">
        <p14:creationId xmlns:p14="http://schemas.microsoft.com/office/powerpoint/2010/main" val="3659493657"/>
      </p:ext>
    </p:extLst>
  </p:cSld>
  <p:clrMapOvr>
    <a:masterClrMapping/>
  </p:clrMapOvr>
  <mc:AlternateContent xmlns:mc="http://schemas.openxmlformats.org/markup-compatibility/2006" xmlns:p14="http://schemas.microsoft.com/office/powerpoint/2010/main">
    <mc:Choice Requires="p14">
      <p:transition spd="slow">
        <p14:prism/>
      </p:transition>
    </mc:Choice>
    <mc:Fallback xmlns="">
      <p:transition spd="slow">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381000" y="1103664"/>
            <a:ext cx="4069080" cy="420336"/>
          </a:xfrm>
        </p:spPr>
        <p:txBody>
          <a:bodyPr>
            <a:normAutofit fontScale="25000" lnSpcReduction="20000"/>
          </a:bodyPr>
          <a:lstStyle/>
          <a:p>
            <a:pPr marL="342900" indent="-342900">
              <a:buFont typeface="+mj-lt"/>
              <a:buAutoNum type="arabicPeriod"/>
            </a:pPr>
            <a:r>
              <a:rPr lang="en-US" sz="7200" dirty="0"/>
              <a:t>Offensive				</a:t>
            </a:r>
          </a:p>
          <a:p>
            <a:pPr lvl="5"/>
            <a:r>
              <a:rPr lang="en-US" dirty="0"/>
              <a:t>	</a:t>
            </a:r>
          </a:p>
          <a:p>
            <a:pPr lvl="5"/>
            <a:r>
              <a:rPr lang="en-US" dirty="0"/>
              <a:t>													</a:t>
            </a:r>
          </a:p>
          <a:p>
            <a:endParaRPr lang="en-US" dirty="0"/>
          </a:p>
          <a:p>
            <a:endParaRPr lang="en-US" dirty="0"/>
          </a:p>
          <a:p>
            <a:pPr marL="0" indent="0">
              <a:buNone/>
            </a:pPr>
            <a:endParaRPr lang="en-US" dirty="0"/>
          </a:p>
          <a:p>
            <a:endParaRPr lang="en-US" dirty="0"/>
          </a:p>
          <a:p>
            <a:endParaRPr lang="en-US" dirty="0"/>
          </a:p>
          <a:p>
            <a:endParaRPr lang="en-US" dirty="0"/>
          </a:p>
          <a:p>
            <a:pPr marL="0" indent="0">
              <a:buNone/>
            </a:pPr>
            <a:endParaRPr lang="en-US" dirty="0"/>
          </a:p>
        </p:txBody>
      </p:sp>
      <p:sp>
        <p:nvSpPr>
          <p:cNvPr id="5" name="Content Placeholder 4"/>
          <p:cNvSpPr>
            <a:spLocks noGrp="1"/>
          </p:cNvSpPr>
          <p:nvPr>
            <p:ph sz="half" idx="2"/>
          </p:nvPr>
        </p:nvSpPr>
        <p:spPr>
          <a:xfrm>
            <a:off x="4648200" y="1027464"/>
            <a:ext cx="4069080" cy="495113"/>
          </a:xfrm>
        </p:spPr>
        <p:txBody>
          <a:bodyPr/>
          <a:lstStyle/>
          <a:p>
            <a:pPr marL="342900" indent="-342900">
              <a:buFont typeface="+mj-lt"/>
              <a:buAutoNum type="arabicPeriod" startAt="2"/>
            </a:pPr>
            <a:r>
              <a:rPr lang="en-US" dirty="0"/>
              <a:t>Defensive</a:t>
            </a:r>
          </a:p>
        </p:txBody>
      </p:sp>
      <p:sp>
        <p:nvSpPr>
          <p:cNvPr id="2" name="Title 1"/>
          <p:cNvSpPr>
            <a:spLocks noGrp="1"/>
          </p:cNvSpPr>
          <p:nvPr>
            <p:ph type="title"/>
          </p:nvPr>
        </p:nvSpPr>
        <p:spPr>
          <a:xfrm>
            <a:off x="259307" y="495487"/>
            <a:ext cx="8613388" cy="495113"/>
          </a:xfrm>
        </p:spPr>
        <p:txBody>
          <a:bodyPr>
            <a:normAutofit fontScale="90000"/>
          </a:bodyPr>
          <a:lstStyle/>
          <a:p>
            <a:r>
              <a:rPr lang="en-US" dirty="0"/>
              <a:t>There are three types of drivers – which one are you?</a:t>
            </a:r>
          </a:p>
        </p:txBody>
      </p:sp>
      <p:pic>
        <p:nvPicPr>
          <p:cNvPr id="1027" name="Picture 3"/>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484811" y="1524000"/>
            <a:ext cx="3861458" cy="413007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8" name="Picture 4"/>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4724400" y="1522577"/>
            <a:ext cx="3811979" cy="413007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171877658"/>
      </p:ext>
    </p:extLst>
  </p:cSld>
  <p:clrMapOvr>
    <a:masterClrMapping/>
  </p:clrMapOvr>
  <mc:AlternateContent xmlns:mc="http://schemas.openxmlformats.org/markup-compatibility/2006" xmlns:p14="http://schemas.microsoft.com/office/powerpoint/2010/main">
    <mc:Choice Requires="p14">
      <p:transition spd="slow">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027"/>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5">
                                            <p:txEl>
                                              <p:pRg st="0" end="0"/>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02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5" grpId="0" build="p"/>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9307" y="470863"/>
            <a:ext cx="8533001" cy="595937"/>
          </a:xfrm>
        </p:spPr>
        <p:txBody>
          <a:bodyPr>
            <a:normAutofit fontScale="90000"/>
          </a:bodyPr>
          <a:lstStyle/>
          <a:p>
            <a:r>
              <a:rPr lang="en-US" dirty="0"/>
              <a:t>Types of drivers – </a:t>
            </a:r>
            <a:r>
              <a:rPr lang="en-US" dirty="0" err="1"/>
              <a:t>cont</a:t>
            </a:r>
            <a:r>
              <a:rPr lang="en-US" dirty="0"/>
              <a:t>…</a:t>
            </a:r>
          </a:p>
        </p:txBody>
      </p:sp>
      <p:sp>
        <p:nvSpPr>
          <p:cNvPr id="6" name="Content Placeholder 5"/>
          <p:cNvSpPr>
            <a:spLocks noGrp="1"/>
          </p:cNvSpPr>
          <p:nvPr>
            <p:ph idx="1"/>
          </p:nvPr>
        </p:nvSpPr>
        <p:spPr>
          <a:xfrm>
            <a:off x="259307" y="1418512"/>
            <a:ext cx="5912893" cy="638888"/>
          </a:xfrm>
        </p:spPr>
        <p:txBody>
          <a:bodyPr/>
          <a:lstStyle/>
          <a:p>
            <a:pPr marL="342900" indent="-342900">
              <a:buFont typeface="+mj-lt"/>
              <a:buAutoNum type="arabicPeriod" startAt="3"/>
            </a:pPr>
            <a:r>
              <a:rPr lang="en-US" dirty="0"/>
              <a:t>Offensive Driver who </a:t>
            </a:r>
            <a:r>
              <a:rPr lang="en-US" b="1" dirty="0">
                <a:solidFill>
                  <a:srgbClr val="FF0000"/>
                </a:solidFill>
              </a:rPr>
              <a:t>thinks</a:t>
            </a:r>
            <a:r>
              <a:rPr lang="en-US" dirty="0"/>
              <a:t> they are Defensive!</a:t>
            </a:r>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pPr marL="0" indent="0">
              <a:buNone/>
            </a:pPr>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p:txBody>
      </p:sp>
      <p:pic>
        <p:nvPicPr>
          <p:cNvPr id="1026" name="Picture 2" descr="5 Tips to Deal With Aggressive Drivers">
            <a:extLst>
              <a:ext uri="{FF2B5EF4-FFF2-40B4-BE49-F238E27FC236}">
                <a16:creationId xmlns:a16="http://schemas.microsoft.com/office/drawing/2014/main" id="{BCECA40C-5560-42E7-824C-CAF42A4940D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04999" y="2438400"/>
            <a:ext cx="5334002" cy="26670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60659016"/>
      </p:ext>
    </p:extLst>
  </p:cSld>
  <p:clrMapOvr>
    <a:masterClrMapping/>
  </p:clrMapOvr>
  <mc:AlternateContent xmlns:mc="http://schemas.openxmlformats.org/markup-compatibility/2006" xmlns:p14="http://schemas.microsoft.com/office/powerpoint/2010/main">
    <mc:Choice Requires="p14">
      <p:transition spd="slow">
        <p14:prism/>
      </p:transition>
    </mc:Choice>
    <mc:Fallback xmlns="">
      <p:transition spd="slow">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9" name="Rectangle 3"/>
          <p:cNvSpPr>
            <a:spLocks noGrp="1" noChangeArrowheads="1"/>
          </p:cNvSpPr>
          <p:nvPr>
            <p:ph sz="half" idx="1"/>
          </p:nvPr>
        </p:nvSpPr>
        <p:spPr>
          <a:xfrm>
            <a:off x="259306" y="1524000"/>
            <a:ext cx="3855494" cy="3200400"/>
          </a:xfrm>
        </p:spPr>
        <p:txBody>
          <a:bodyPr/>
          <a:lstStyle/>
          <a:p>
            <a:pPr marL="365760" indent="-365760" eaLnBrk="1" hangingPunct="1">
              <a:buSzPct val="100000"/>
            </a:pPr>
            <a:r>
              <a:rPr lang="en-US" sz="2400" dirty="0"/>
              <a:t>Create your space</a:t>
            </a:r>
          </a:p>
          <a:p>
            <a:pPr marL="365760" indent="-365760" eaLnBrk="1" hangingPunct="1">
              <a:buSzPct val="100000"/>
            </a:pPr>
            <a:endParaRPr lang="en-US" sz="1200" dirty="0"/>
          </a:p>
          <a:p>
            <a:pPr marL="365760" indent="-365760" eaLnBrk="1" hangingPunct="1">
              <a:buSzPct val="100000"/>
            </a:pPr>
            <a:r>
              <a:rPr lang="en-US" sz="2400" dirty="0"/>
              <a:t>Recognize the hazards</a:t>
            </a:r>
          </a:p>
          <a:p>
            <a:pPr marL="365760" indent="-365760" eaLnBrk="1" hangingPunct="1">
              <a:buSzPct val="100000"/>
            </a:pPr>
            <a:endParaRPr lang="en-US" sz="1200" dirty="0"/>
          </a:p>
          <a:p>
            <a:pPr marL="365760" indent="-365760" eaLnBrk="1" hangingPunct="1">
              <a:buSzPct val="100000"/>
            </a:pPr>
            <a:r>
              <a:rPr lang="en-US" sz="2400" dirty="0"/>
              <a:t>Understand the defense</a:t>
            </a:r>
          </a:p>
          <a:p>
            <a:pPr marL="365760" indent="-365760" eaLnBrk="1" hangingPunct="1">
              <a:buSzPct val="100000"/>
            </a:pPr>
            <a:endParaRPr lang="en-US" sz="1200" dirty="0"/>
          </a:p>
          <a:p>
            <a:pPr marL="365760" indent="-365760" eaLnBrk="1" hangingPunct="1">
              <a:buSzPct val="100000"/>
            </a:pPr>
            <a:r>
              <a:rPr lang="en-US" sz="2400" dirty="0"/>
              <a:t>Act correctly, in time</a:t>
            </a:r>
          </a:p>
        </p:txBody>
      </p:sp>
      <p:sp>
        <p:nvSpPr>
          <p:cNvPr id="14338" name="Rectangle 2"/>
          <p:cNvSpPr>
            <a:spLocks noGrp="1" noChangeArrowheads="1"/>
          </p:cNvSpPr>
          <p:nvPr>
            <p:ph type="title"/>
          </p:nvPr>
        </p:nvSpPr>
        <p:spPr>
          <a:xfrm>
            <a:off x="259307" y="553297"/>
            <a:ext cx="8613388" cy="589703"/>
          </a:xfrm>
        </p:spPr>
        <p:txBody>
          <a:bodyPr>
            <a:normAutofit fontScale="90000"/>
          </a:bodyPr>
          <a:lstStyle/>
          <a:p>
            <a:pPr eaLnBrk="1" hangingPunct="1"/>
            <a:r>
              <a:rPr lang="en-US" dirty="0"/>
              <a:t>Defensive Driving Plan</a:t>
            </a:r>
          </a:p>
        </p:txBody>
      </p:sp>
      <p:pic>
        <p:nvPicPr>
          <p:cNvPr id="2" name="Picture 1">
            <a:extLst>
              <a:ext uri="{FF2B5EF4-FFF2-40B4-BE49-F238E27FC236}">
                <a16:creationId xmlns:a16="http://schemas.microsoft.com/office/drawing/2014/main" id="{D02920C4-62EC-4C77-8FE8-555737C92850}"/>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277252" y="1676401"/>
            <a:ext cx="4607442" cy="2971800"/>
          </a:xfrm>
          <a:prstGeom prst="rect">
            <a:avLst/>
          </a:prstGeom>
        </p:spPr>
      </p:pic>
    </p:spTree>
    <p:extLst>
      <p:ext uri="{BB962C8B-B14F-4D97-AF65-F5344CB8AC3E}">
        <p14:creationId xmlns:p14="http://schemas.microsoft.com/office/powerpoint/2010/main" val="782537043"/>
      </p:ext>
    </p:extLst>
  </p:cSld>
  <p:clrMapOvr>
    <a:masterClrMapping/>
  </p:clrMapOvr>
  <mc:AlternateContent xmlns:mc="http://schemas.openxmlformats.org/markup-compatibility/2006" xmlns:p14="http://schemas.microsoft.com/office/powerpoint/2010/main">
    <mc:Choice Requires="p14">
      <p:transition spd="slow">
        <p14:prism/>
      </p:transition>
    </mc:Choice>
    <mc:Fallback xmlns="">
      <p:transition spd="slow">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a:xfrm>
            <a:off x="259307" y="228600"/>
            <a:ext cx="8533001" cy="764248"/>
          </a:xfrm>
          <a:noFill/>
          <a:ln/>
        </p:spPr>
        <p:txBody>
          <a:bodyPr lIns="90488" tIns="44450" rIns="90488" bIns="44450"/>
          <a:lstStyle/>
          <a:p>
            <a:r>
              <a:rPr lang="en-US" dirty="0"/>
              <a:t>5 Step Formula for Safe Driving</a:t>
            </a:r>
          </a:p>
        </p:txBody>
      </p:sp>
      <p:sp>
        <p:nvSpPr>
          <p:cNvPr id="14348" name="Rectangle 12"/>
          <p:cNvSpPr>
            <a:spLocks noGrp="1" noChangeArrowheads="1"/>
          </p:cNvSpPr>
          <p:nvPr>
            <p:ph idx="1"/>
          </p:nvPr>
        </p:nvSpPr>
        <p:spPr>
          <a:xfrm>
            <a:off x="1988441" y="1306308"/>
            <a:ext cx="7416800" cy="3269345"/>
          </a:xfrm>
          <a:noFill/>
          <a:ln/>
        </p:spPr>
        <p:txBody>
          <a:bodyPr lIns="90488" tIns="44450" rIns="90488" bIns="44450"/>
          <a:lstStyle/>
          <a:p>
            <a:pPr>
              <a:lnSpc>
                <a:spcPct val="170000"/>
              </a:lnSpc>
              <a:buFont typeface="Wingdings" pitchFamily="2" charset="2"/>
              <a:buNone/>
            </a:pPr>
            <a:r>
              <a:rPr lang="en-US" sz="2000" dirty="0"/>
              <a:t>	Look far ahead of your vehicle</a:t>
            </a:r>
          </a:p>
          <a:p>
            <a:pPr>
              <a:lnSpc>
                <a:spcPct val="170000"/>
              </a:lnSpc>
              <a:buFont typeface="Wingdings" pitchFamily="2" charset="2"/>
              <a:buNone/>
            </a:pPr>
            <a:r>
              <a:rPr lang="en-US" sz="2000" dirty="0"/>
              <a:t>		 Maintain a wide view</a:t>
            </a:r>
          </a:p>
          <a:p>
            <a:pPr>
              <a:lnSpc>
                <a:spcPct val="170000"/>
              </a:lnSpc>
              <a:buFont typeface="Wingdings" pitchFamily="2" charset="2"/>
              <a:buNone/>
            </a:pPr>
            <a:r>
              <a:rPr lang="en-US" sz="2000" dirty="0"/>
              <a:t>		 	 Know what is ahead and behind your vehicle</a:t>
            </a:r>
          </a:p>
          <a:p>
            <a:pPr>
              <a:lnSpc>
                <a:spcPct val="170000"/>
              </a:lnSpc>
              <a:buFont typeface="Wingdings" pitchFamily="2" charset="2"/>
              <a:buNone/>
            </a:pPr>
            <a:r>
              <a:rPr lang="en-US" sz="2000" dirty="0"/>
              <a:t>			             Always have an escape plan</a:t>
            </a:r>
          </a:p>
          <a:p>
            <a:pPr>
              <a:lnSpc>
                <a:spcPct val="170000"/>
              </a:lnSpc>
              <a:buFont typeface="Wingdings" pitchFamily="2" charset="2"/>
              <a:buNone/>
            </a:pPr>
            <a:r>
              <a:rPr lang="en-US" sz="2000" dirty="0"/>
              <a:t>					See and be seen</a:t>
            </a:r>
          </a:p>
        </p:txBody>
      </p:sp>
      <p:grpSp>
        <p:nvGrpSpPr>
          <p:cNvPr id="2" name="Group 3"/>
          <p:cNvGrpSpPr>
            <a:grpSpLocks/>
          </p:cNvGrpSpPr>
          <p:nvPr/>
        </p:nvGrpSpPr>
        <p:grpSpPr bwMode="auto">
          <a:xfrm>
            <a:off x="500063" y="1451179"/>
            <a:ext cx="4879975" cy="4100513"/>
            <a:chOff x="47" y="1589"/>
            <a:chExt cx="3074" cy="2583"/>
          </a:xfrm>
        </p:grpSpPr>
        <p:sp>
          <p:nvSpPr>
            <p:cNvPr id="14340" name="Freeform 4"/>
            <p:cNvSpPr>
              <a:spLocks/>
            </p:cNvSpPr>
            <p:nvPr/>
          </p:nvSpPr>
          <p:spPr bwMode="auto">
            <a:xfrm>
              <a:off x="47" y="1589"/>
              <a:ext cx="3074" cy="2579"/>
            </a:xfrm>
            <a:custGeom>
              <a:avLst/>
              <a:gdLst/>
              <a:ahLst/>
              <a:cxnLst>
                <a:cxn ang="0">
                  <a:pos x="2478" y="2578"/>
                </a:cxn>
                <a:cxn ang="0">
                  <a:pos x="3073" y="2037"/>
                </a:cxn>
                <a:cxn ang="0">
                  <a:pos x="3073" y="1587"/>
                </a:cxn>
                <a:cxn ang="0">
                  <a:pos x="2578" y="1587"/>
                </a:cxn>
                <a:cxn ang="0">
                  <a:pos x="2578" y="1191"/>
                </a:cxn>
                <a:cxn ang="0">
                  <a:pos x="2081" y="1191"/>
                </a:cxn>
                <a:cxn ang="0">
                  <a:pos x="2081" y="795"/>
                </a:cxn>
                <a:cxn ang="0">
                  <a:pos x="1586" y="795"/>
                </a:cxn>
                <a:cxn ang="0">
                  <a:pos x="1586" y="398"/>
                </a:cxn>
                <a:cxn ang="0">
                  <a:pos x="1090" y="398"/>
                </a:cxn>
                <a:cxn ang="0">
                  <a:pos x="1090" y="2"/>
                </a:cxn>
                <a:cxn ang="0">
                  <a:pos x="595" y="0"/>
                </a:cxn>
                <a:cxn ang="0">
                  <a:pos x="0" y="495"/>
                </a:cxn>
                <a:cxn ang="0">
                  <a:pos x="2478" y="2578"/>
                </a:cxn>
              </a:cxnLst>
              <a:rect l="0" t="0" r="r" b="b"/>
              <a:pathLst>
                <a:path w="3074" h="2579">
                  <a:moveTo>
                    <a:pt x="2478" y="2578"/>
                  </a:moveTo>
                  <a:lnTo>
                    <a:pt x="3073" y="2037"/>
                  </a:lnTo>
                  <a:lnTo>
                    <a:pt x="3073" y="1587"/>
                  </a:lnTo>
                  <a:lnTo>
                    <a:pt x="2578" y="1587"/>
                  </a:lnTo>
                  <a:lnTo>
                    <a:pt x="2578" y="1191"/>
                  </a:lnTo>
                  <a:lnTo>
                    <a:pt x="2081" y="1191"/>
                  </a:lnTo>
                  <a:lnTo>
                    <a:pt x="2081" y="795"/>
                  </a:lnTo>
                  <a:lnTo>
                    <a:pt x="1586" y="795"/>
                  </a:lnTo>
                  <a:lnTo>
                    <a:pt x="1586" y="398"/>
                  </a:lnTo>
                  <a:lnTo>
                    <a:pt x="1090" y="398"/>
                  </a:lnTo>
                  <a:lnTo>
                    <a:pt x="1090" y="2"/>
                  </a:lnTo>
                  <a:lnTo>
                    <a:pt x="595" y="0"/>
                  </a:lnTo>
                  <a:lnTo>
                    <a:pt x="0" y="495"/>
                  </a:lnTo>
                  <a:lnTo>
                    <a:pt x="2478" y="2578"/>
                  </a:lnTo>
                </a:path>
              </a:pathLst>
            </a:custGeom>
            <a:solidFill>
              <a:srgbClr val="A0A0A0"/>
            </a:solidFill>
            <a:ln w="12700" cap="rnd" cmpd="sng">
              <a:noFill/>
              <a:prstDash val="solid"/>
              <a:round/>
              <a:headEnd type="none" w="med" len="med"/>
              <a:tailEnd type="none" w="med" len="med"/>
            </a:ln>
            <a:effectLst/>
          </p:spPr>
          <p:txBody>
            <a:bodyPr/>
            <a:lstStyle/>
            <a:p>
              <a:endParaRPr lang="en-US"/>
            </a:p>
          </p:txBody>
        </p:sp>
        <p:sp>
          <p:nvSpPr>
            <p:cNvPr id="14341" name="Freeform 5"/>
            <p:cNvSpPr>
              <a:spLocks/>
            </p:cNvSpPr>
            <p:nvPr/>
          </p:nvSpPr>
          <p:spPr bwMode="auto">
            <a:xfrm>
              <a:off x="47" y="2086"/>
              <a:ext cx="2477" cy="2086"/>
            </a:xfrm>
            <a:custGeom>
              <a:avLst/>
              <a:gdLst/>
              <a:ahLst/>
              <a:cxnLst>
                <a:cxn ang="0">
                  <a:pos x="0" y="0"/>
                </a:cxn>
                <a:cxn ang="0">
                  <a:pos x="0" y="2085"/>
                </a:cxn>
                <a:cxn ang="0">
                  <a:pos x="2476" y="2081"/>
                </a:cxn>
                <a:cxn ang="0">
                  <a:pos x="2476" y="1586"/>
                </a:cxn>
                <a:cxn ang="0">
                  <a:pos x="1981" y="1586"/>
                </a:cxn>
                <a:cxn ang="0">
                  <a:pos x="1981" y="1190"/>
                </a:cxn>
                <a:cxn ang="0">
                  <a:pos x="1486" y="1190"/>
                </a:cxn>
                <a:cxn ang="0">
                  <a:pos x="1486" y="794"/>
                </a:cxn>
                <a:cxn ang="0">
                  <a:pos x="991" y="794"/>
                </a:cxn>
                <a:cxn ang="0">
                  <a:pos x="991" y="398"/>
                </a:cxn>
                <a:cxn ang="0">
                  <a:pos x="495" y="398"/>
                </a:cxn>
                <a:cxn ang="0">
                  <a:pos x="495" y="2"/>
                </a:cxn>
                <a:cxn ang="0">
                  <a:pos x="0" y="0"/>
                </a:cxn>
              </a:cxnLst>
              <a:rect l="0" t="0" r="r" b="b"/>
              <a:pathLst>
                <a:path w="2477" h="2086">
                  <a:moveTo>
                    <a:pt x="0" y="0"/>
                  </a:moveTo>
                  <a:lnTo>
                    <a:pt x="0" y="2085"/>
                  </a:lnTo>
                  <a:lnTo>
                    <a:pt x="2476" y="2081"/>
                  </a:lnTo>
                  <a:lnTo>
                    <a:pt x="2476" y="1586"/>
                  </a:lnTo>
                  <a:lnTo>
                    <a:pt x="1981" y="1586"/>
                  </a:lnTo>
                  <a:lnTo>
                    <a:pt x="1981" y="1190"/>
                  </a:lnTo>
                  <a:lnTo>
                    <a:pt x="1486" y="1190"/>
                  </a:lnTo>
                  <a:lnTo>
                    <a:pt x="1486" y="794"/>
                  </a:lnTo>
                  <a:lnTo>
                    <a:pt x="991" y="794"/>
                  </a:lnTo>
                  <a:lnTo>
                    <a:pt x="991" y="398"/>
                  </a:lnTo>
                  <a:lnTo>
                    <a:pt x="495" y="398"/>
                  </a:lnTo>
                  <a:lnTo>
                    <a:pt x="495" y="2"/>
                  </a:lnTo>
                  <a:lnTo>
                    <a:pt x="0" y="0"/>
                  </a:lnTo>
                </a:path>
              </a:pathLst>
            </a:custGeom>
            <a:solidFill>
              <a:srgbClr val="E0E0E0"/>
            </a:solidFill>
            <a:ln w="12700" cap="rnd" cmpd="sng">
              <a:noFill/>
              <a:prstDash val="solid"/>
              <a:round/>
              <a:headEnd type="none" w="med" len="med"/>
              <a:tailEnd type="none" w="med" len="med"/>
            </a:ln>
            <a:effectLst/>
          </p:spPr>
          <p:txBody>
            <a:bodyPr/>
            <a:lstStyle/>
            <a:p>
              <a:endParaRPr lang="en-US"/>
            </a:p>
          </p:txBody>
        </p:sp>
        <p:grpSp>
          <p:nvGrpSpPr>
            <p:cNvPr id="3" name="Group 6"/>
            <p:cNvGrpSpPr>
              <a:grpSpLocks/>
            </p:cNvGrpSpPr>
            <p:nvPr/>
          </p:nvGrpSpPr>
          <p:grpSpPr bwMode="auto">
            <a:xfrm>
              <a:off x="47" y="1591"/>
              <a:ext cx="3074" cy="2080"/>
              <a:chOff x="47" y="1591"/>
              <a:chExt cx="3074" cy="2080"/>
            </a:xfrm>
          </p:grpSpPr>
          <p:sp>
            <p:nvSpPr>
              <p:cNvPr id="14343" name="Freeform 7"/>
              <p:cNvSpPr>
                <a:spLocks/>
              </p:cNvSpPr>
              <p:nvPr/>
            </p:nvSpPr>
            <p:spPr bwMode="auto">
              <a:xfrm>
                <a:off x="2036" y="3182"/>
                <a:ext cx="1085" cy="489"/>
              </a:xfrm>
              <a:custGeom>
                <a:avLst/>
                <a:gdLst/>
                <a:ahLst/>
                <a:cxnLst>
                  <a:cxn ang="0">
                    <a:pos x="1084" y="0"/>
                  </a:cxn>
                  <a:cxn ang="0">
                    <a:pos x="592" y="0"/>
                  </a:cxn>
                  <a:cxn ang="0">
                    <a:pos x="0" y="488"/>
                  </a:cxn>
                  <a:cxn ang="0">
                    <a:pos x="492" y="488"/>
                  </a:cxn>
                  <a:cxn ang="0">
                    <a:pos x="1084" y="0"/>
                  </a:cxn>
                </a:cxnLst>
                <a:rect l="0" t="0" r="r" b="b"/>
                <a:pathLst>
                  <a:path w="1085" h="489">
                    <a:moveTo>
                      <a:pt x="1084" y="0"/>
                    </a:moveTo>
                    <a:lnTo>
                      <a:pt x="592" y="0"/>
                    </a:lnTo>
                    <a:lnTo>
                      <a:pt x="0" y="488"/>
                    </a:lnTo>
                    <a:lnTo>
                      <a:pt x="492" y="488"/>
                    </a:lnTo>
                    <a:lnTo>
                      <a:pt x="1084" y="0"/>
                    </a:lnTo>
                  </a:path>
                </a:pathLst>
              </a:custGeom>
              <a:solidFill>
                <a:srgbClr val="606060"/>
              </a:solidFill>
              <a:ln w="12700" cap="rnd" cmpd="sng">
                <a:noFill/>
                <a:prstDash val="solid"/>
                <a:round/>
                <a:headEnd type="none" w="med" len="med"/>
                <a:tailEnd type="none" w="med" len="med"/>
              </a:ln>
              <a:effectLst/>
            </p:spPr>
            <p:txBody>
              <a:bodyPr/>
              <a:lstStyle/>
              <a:p>
                <a:endParaRPr lang="en-US"/>
              </a:p>
            </p:txBody>
          </p:sp>
          <p:sp>
            <p:nvSpPr>
              <p:cNvPr id="14344" name="Freeform 8"/>
              <p:cNvSpPr>
                <a:spLocks/>
              </p:cNvSpPr>
              <p:nvPr/>
            </p:nvSpPr>
            <p:spPr bwMode="auto">
              <a:xfrm>
                <a:off x="1539" y="2785"/>
                <a:ext cx="1085" cy="490"/>
              </a:xfrm>
              <a:custGeom>
                <a:avLst/>
                <a:gdLst/>
                <a:ahLst/>
                <a:cxnLst>
                  <a:cxn ang="0">
                    <a:pos x="1084" y="0"/>
                  </a:cxn>
                  <a:cxn ang="0">
                    <a:pos x="591" y="0"/>
                  </a:cxn>
                  <a:cxn ang="0">
                    <a:pos x="0" y="489"/>
                  </a:cxn>
                  <a:cxn ang="0">
                    <a:pos x="492" y="489"/>
                  </a:cxn>
                  <a:cxn ang="0">
                    <a:pos x="1084" y="0"/>
                  </a:cxn>
                </a:cxnLst>
                <a:rect l="0" t="0" r="r" b="b"/>
                <a:pathLst>
                  <a:path w="1085" h="490">
                    <a:moveTo>
                      <a:pt x="1084" y="0"/>
                    </a:moveTo>
                    <a:lnTo>
                      <a:pt x="591" y="0"/>
                    </a:lnTo>
                    <a:lnTo>
                      <a:pt x="0" y="489"/>
                    </a:lnTo>
                    <a:lnTo>
                      <a:pt x="492" y="489"/>
                    </a:lnTo>
                    <a:lnTo>
                      <a:pt x="1084" y="0"/>
                    </a:lnTo>
                  </a:path>
                </a:pathLst>
              </a:custGeom>
              <a:solidFill>
                <a:srgbClr val="606060"/>
              </a:solidFill>
              <a:ln w="12700" cap="rnd" cmpd="sng">
                <a:noFill/>
                <a:prstDash val="solid"/>
                <a:round/>
                <a:headEnd type="none" w="med" len="med"/>
                <a:tailEnd type="none" w="med" len="med"/>
              </a:ln>
              <a:effectLst/>
            </p:spPr>
            <p:txBody>
              <a:bodyPr/>
              <a:lstStyle/>
              <a:p>
                <a:endParaRPr lang="en-US"/>
              </a:p>
            </p:txBody>
          </p:sp>
          <p:sp>
            <p:nvSpPr>
              <p:cNvPr id="14345" name="Freeform 9"/>
              <p:cNvSpPr>
                <a:spLocks/>
              </p:cNvSpPr>
              <p:nvPr/>
            </p:nvSpPr>
            <p:spPr bwMode="auto">
              <a:xfrm>
                <a:off x="1042" y="2387"/>
                <a:ext cx="1084" cy="488"/>
              </a:xfrm>
              <a:custGeom>
                <a:avLst/>
                <a:gdLst/>
                <a:ahLst/>
                <a:cxnLst>
                  <a:cxn ang="0">
                    <a:pos x="1083" y="0"/>
                  </a:cxn>
                  <a:cxn ang="0">
                    <a:pos x="591" y="0"/>
                  </a:cxn>
                  <a:cxn ang="0">
                    <a:pos x="0" y="487"/>
                  </a:cxn>
                  <a:cxn ang="0">
                    <a:pos x="492" y="487"/>
                  </a:cxn>
                  <a:cxn ang="0">
                    <a:pos x="1083" y="0"/>
                  </a:cxn>
                </a:cxnLst>
                <a:rect l="0" t="0" r="r" b="b"/>
                <a:pathLst>
                  <a:path w="1084" h="488">
                    <a:moveTo>
                      <a:pt x="1083" y="0"/>
                    </a:moveTo>
                    <a:lnTo>
                      <a:pt x="591" y="0"/>
                    </a:lnTo>
                    <a:lnTo>
                      <a:pt x="0" y="487"/>
                    </a:lnTo>
                    <a:lnTo>
                      <a:pt x="492" y="487"/>
                    </a:lnTo>
                    <a:lnTo>
                      <a:pt x="1083" y="0"/>
                    </a:lnTo>
                  </a:path>
                </a:pathLst>
              </a:custGeom>
              <a:solidFill>
                <a:srgbClr val="606060"/>
              </a:solidFill>
              <a:ln w="12700" cap="rnd" cmpd="sng">
                <a:noFill/>
                <a:prstDash val="solid"/>
                <a:round/>
                <a:headEnd type="none" w="med" len="med"/>
                <a:tailEnd type="none" w="med" len="med"/>
              </a:ln>
              <a:effectLst/>
            </p:spPr>
            <p:txBody>
              <a:bodyPr/>
              <a:lstStyle/>
              <a:p>
                <a:endParaRPr lang="en-US"/>
              </a:p>
            </p:txBody>
          </p:sp>
          <p:sp>
            <p:nvSpPr>
              <p:cNvPr id="14346" name="Freeform 10"/>
              <p:cNvSpPr>
                <a:spLocks/>
              </p:cNvSpPr>
              <p:nvPr/>
            </p:nvSpPr>
            <p:spPr bwMode="auto">
              <a:xfrm>
                <a:off x="544" y="1989"/>
                <a:ext cx="1085" cy="488"/>
              </a:xfrm>
              <a:custGeom>
                <a:avLst/>
                <a:gdLst/>
                <a:ahLst/>
                <a:cxnLst>
                  <a:cxn ang="0">
                    <a:pos x="1084" y="0"/>
                  </a:cxn>
                  <a:cxn ang="0">
                    <a:pos x="592" y="0"/>
                  </a:cxn>
                  <a:cxn ang="0">
                    <a:pos x="0" y="487"/>
                  </a:cxn>
                  <a:cxn ang="0">
                    <a:pos x="493" y="487"/>
                  </a:cxn>
                  <a:cxn ang="0">
                    <a:pos x="1084" y="0"/>
                  </a:cxn>
                </a:cxnLst>
                <a:rect l="0" t="0" r="r" b="b"/>
                <a:pathLst>
                  <a:path w="1085" h="488">
                    <a:moveTo>
                      <a:pt x="1084" y="0"/>
                    </a:moveTo>
                    <a:lnTo>
                      <a:pt x="592" y="0"/>
                    </a:lnTo>
                    <a:lnTo>
                      <a:pt x="0" y="487"/>
                    </a:lnTo>
                    <a:lnTo>
                      <a:pt x="493" y="487"/>
                    </a:lnTo>
                    <a:lnTo>
                      <a:pt x="1084" y="0"/>
                    </a:lnTo>
                  </a:path>
                </a:pathLst>
              </a:custGeom>
              <a:solidFill>
                <a:srgbClr val="606060"/>
              </a:solidFill>
              <a:ln w="12700" cap="rnd" cmpd="sng">
                <a:noFill/>
                <a:prstDash val="solid"/>
                <a:round/>
                <a:headEnd type="none" w="med" len="med"/>
                <a:tailEnd type="none" w="med" len="med"/>
              </a:ln>
              <a:effectLst/>
            </p:spPr>
            <p:txBody>
              <a:bodyPr/>
              <a:lstStyle/>
              <a:p>
                <a:endParaRPr lang="en-US"/>
              </a:p>
            </p:txBody>
          </p:sp>
          <p:sp>
            <p:nvSpPr>
              <p:cNvPr id="14347" name="Freeform 11"/>
              <p:cNvSpPr>
                <a:spLocks/>
              </p:cNvSpPr>
              <p:nvPr/>
            </p:nvSpPr>
            <p:spPr bwMode="auto">
              <a:xfrm>
                <a:off x="47" y="1591"/>
                <a:ext cx="1085" cy="488"/>
              </a:xfrm>
              <a:custGeom>
                <a:avLst/>
                <a:gdLst/>
                <a:ahLst/>
                <a:cxnLst>
                  <a:cxn ang="0">
                    <a:pos x="1084" y="0"/>
                  </a:cxn>
                  <a:cxn ang="0">
                    <a:pos x="592" y="0"/>
                  </a:cxn>
                  <a:cxn ang="0">
                    <a:pos x="0" y="487"/>
                  </a:cxn>
                  <a:cxn ang="0">
                    <a:pos x="492" y="487"/>
                  </a:cxn>
                  <a:cxn ang="0">
                    <a:pos x="1084" y="0"/>
                  </a:cxn>
                </a:cxnLst>
                <a:rect l="0" t="0" r="r" b="b"/>
                <a:pathLst>
                  <a:path w="1085" h="488">
                    <a:moveTo>
                      <a:pt x="1084" y="0"/>
                    </a:moveTo>
                    <a:lnTo>
                      <a:pt x="592" y="0"/>
                    </a:lnTo>
                    <a:lnTo>
                      <a:pt x="0" y="487"/>
                    </a:lnTo>
                    <a:lnTo>
                      <a:pt x="492" y="487"/>
                    </a:lnTo>
                    <a:lnTo>
                      <a:pt x="1084" y="0"/>
                    </a:lnTo>
                  </a:path>
                </a:pathLst>
              </a:custGeom>
              <a:solidFill>
                <a:srgbClr val="606060"/>
              </a:solidFill>
              <a:ln w="12700" cap="rnd" cmpd="sng">
                <a:noFill/>
                <a:prstDash val="solid"/>
                <a:round/>
                <a:headEnd type="none" w="med" len="med"/>
                <a:tailEnd type="none" w="med" len="med"/>
              </a:ln>
              <a:effectLst/>
            </p:spPr>
            <p:txBody>
              <a:bodyPr/>
              <a:lstStyle/>
              <a:p>
                <a:endParaRPr lang="en-US"/>
              </a:p>
            </p:txBody>
          </p:sp>
        </p:grpSp>
      </p:grpSp>
    </p:spTree>
    <p:extLst>
      <p:ext uri="{BB962C8B-B14F-4D97-AF65-F5344CB8AC3E}">
        <p14:creationId xmlns:p14="http://schemas.microsoft.com/office/powerpoint/2010/main" val="1745254848"/>
      </p:ext>
    </p:extLst>
  </p:cSld>
  <p:clrMapOvr>
    <a:masterClrMapping/>
  </p:clrMapOvr>
  <mc:AlternateContent xmlns:mc="http://schemas.openxmlformats.org/markup-compatibility/2006" xmlns:p14="http://schemas.microsoft.com/office/powerpoint/2010/main">
    <mc:Choice Requires="p14">
      <p:transition spd="slow">
        <p14:prism/>
      </p:transition>
    </mc:Choice>
    <mc:Fallback xmlns="">
      <p:transition spd="slow">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a:xfrm>
            <a:off x="259307" y="394663"/>
            <a:ext cx="8533001" cy="519737"/>
          </a:xfrm>
        </p:spPr>
        <p:txBody>
          <a:bodyPr>
            <a:normAutofit fontScale="90000"/>
          </a:bodyPr>
          <a:lstStyle/>
          <a:p>
            <a:pPr eaLnBrk="1" hangingPunct="1"/>
            <a:r>
              <a:rPr lang="en-US" dirty="0"/>
              <a:t>Defensive Driving Plan – </a:t>
            </a:r>
            <a:r>
              <a:rPr lang="en-US" dirty="0" err="1"/>
              <a:t>cont</a:t>
            </a:r>
            <a:r>
              <a:rPr lang="en-US" dirty="0"/>
              <a:t>…</a:t>
            </a:r>
          </a:p>
        </p:txBody>
      </p:sp>
      <p:sp>
        <p:nvSpPr>
          <p:cNvPr id="14339" name="Rectangle 3"/>
          <p:cNvSpPr>
            <a:spLocks noGrp="1" noChangeArrowheads="1"/>
          </p:cNvSpPr>
          <p:nvPr>
            <p:ph idx="1"/>
          </p:nvPr>
        </p:nvSpPr>
        <p:spPr/>
        <p:txBody>
          <a:bodyPr/>
          <a:lstStyle/>
          <a:p>
            <a:pPr marL="0" indent="0" eaLnBrk="1" hangingPunct="1">
              <a:buNone/>
            </a:pPr>
            <a:r>
              <a:rPr lang="en-US" sz="2400" b="1" dirty="0"/>
              <a:t>Look far ahead of your vehicle:</a:t>
            </a:r>
          </a:p>
          <a:p>
            <a:pPr eaLnBrk="1" hangingPunct="1"/>
            <a:endParaRPr lang="en-US" sz="1200" dirty="0"/>
          </a:p>
          <a:p>
            <a:pPr marL="365760" lvl="1" indent="-365760">
              <a:buSzPct val="100000"/>
              <a:buFont typeface="Wingdings" panose="05000000000000000000" pitchFamily="2" charset="2"/>
              <a:buChar char="v"/>
            </a:pPr>
            <a:r>
              <a:rPr lang="en-US" sz="2200" dirty="0"/>
              <a:t>13 to 16 seconds</a:t>
            </a:r>
          </a:p>
          <a:p>
            <a:pPr marL="365760" lvl="1" indent="-365760">
              <a:buSzPct val="100000"/>
              <a:buFont typeface="Wingdings" panose="05000000000000000000" pitchFamily="2" charset="2"/>
              <a:buChar char="v"/>
            </a:pPr>
            <a:r>
              <a:rPr lang="en-US" sz="2200" dirty="0"/>
              <a:t>Avoid situations that inhibit your vision</a:t>
            </a:r>
          </a:p>
          <a:p>
            <a:pPr lvl="1" eaLnBrk="1" hangingPunct="1"/>
            <a:endParaRPr lang="en-US" sz="2200" dirty="0"/>
          </a:p>
        </p:txBody>
      </p:sp>
      <p:pic>
        <p:nvPicPr>
          <p:cNvPr id="4098" name="Picture 2"/>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4267200" y="2971800"/>
            <a:ext cx="4355566" cy="289560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099" name="Picture 3"/>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521190" y="2971800"/>
            <a:ext cx="3415322" cy="2895599"/>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960529664"/>
      </p:ext>
    </p:extLst>
  </p:cSld>
  <p:clrMapOvr>
    <a:masterClrMapping/>
  </p:clrMapOvr>
  <mc:AlternateContent xmlns:mc="http://schemas.openxmlformats.org/markup-compatibility/2006" xmlns:p14="http://schemas.microsoft.com/office/powerpoint/2010/main">
    <mc:Choice Requires="p14">
      <p:transition spd="slow">
        <p14:prism/>
      </p:transition>
    </mc:Choice>
    <mc:Fallback xmlns="">
      <p:transition spd="slow">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a:xfrm>
            <a:off x="259307" y="394663"/>
            <a:ext cx="8533001" cy="519737"/>
          </a:xfrm>
        </p:spPr>
        <p:txBody>
          <a:bodyPr>
            <a:normAutofit fontScale="90000"/>
          </a:bodyPr>
          <a:lstStyle/>
          <a:p>
            <a:r>
              <a:rPr lang="en-US" dirty="0"/>
              <a:t>Defensive Driving Plan – </a:t>
            </a:r>
            <a:r>
              <a:rPr lang="en-US" dirty="0" err="1"/>
              <a:t>cont</a:t>
            </a:r>
            <a:r>
              <a:rPr lang="en-US" dirty="0"/>
              <a:t>…</a:t>
            </a:r>
          </a:p>
        </p:txBody>
      </p:sp>
      <p:sp>
        <p:nvSpPr>
          <p:cNvPr id="14339" name="Rectangle 3"/>
          <p:cNvSpPr>
            <a:spLocks noGrp="1" noChangeArrowheads="1"/>
          </p:cNvSpPr>
          <p:nvPr>
            <p:ph idx="1"/>
          </p:nvPr>
        </p:nvSpPr>
        <p:spPr>
          <a:xfrm>
            <a:off x="259307" y="1266112"/>
            <a:ext cx="4617493" cy="3305888"/>
          </a:xfrm>
        </p:spPr>
        <p:txBody>
          <a:bodyPr/>
          <a:lstStyle/>
          <a:p>
            <a:pPr marL="0" indent="0" eaLnBrk="1" hangingPunct="1">
              <a:buSzPct val="100000"/>
              <a:buNone/>
            </a:pPr>
            <a:r>
              <a:rPr lang="en-US" sz="2400" b="1" dirty="0"/>
              <a:t>Maintain a wide view:</a:t>
            </a:r>
          </a:p>
          <a:p>
            <a:pPr marL="0" indent="0" eaLnBrk="1" hangingPunct="1">
              <a:buSzPct val="100000"/>
              <a:buNone/>
            </a:pPr>
            <a:endParaRPr lang="en-US" sz="1200" dirty="0"/>
          </a:p>
          <a:p>
            <a:pPr marL="365760" lvl="1" indent="-365760" eaLnBrk="1" hangingPunct="1">
              <a:buSzPct val="100000"/>
              <a:buFont typeface="Wingdings" panose="05000000000000000000" pitchFamily="2" charset="2"/>
              <a:buChar char="v"/>
            </a:pPr>
            <a:r>
              <a:rPr lang="en-US" sz="2200" dirty="0"/>
              <a:t>Move eyes continuously</a:t>
            </a:r>
          </a:p>
          <a:p>
            <a:pPr marL="365760" lvl="1" indent="-365760" eaLnBrk="1" hangingPunct="1">
              <a:buSzPct val="100000"/>
              <a:buFont typeface="Wingdings" panose="05000000000000000000" pitchFamily="2" charset="2"/>
              <a:buChar char="v"/>
            </a:pPr>
            <a:endParaRPr lang="en-US" sz="2200" dirty="0"/>
          </a:p>
          <a:p>
            <a:pPr marL="365760" lvl="1" indent="-365760" eaLnBrk="1" hangingPunct="1">
              <a:buSzPct val="100000"/>
              <a:buFont typeface="Wingdings" panose="05000000000000000000" pitchFamily="2" charset="2"/>
              <a:buChar char="v"/>
            </a:pPr>
            <a:r>
              <a:rPr lang="en-US" sz="2200" dirty="0"/>
              <a:t>Scan area for hazards </a:t>
            </a:r>
          </a:p>
          <a:p>
            <a:pPr marL="365760" lvl="1" indent="-365760" eaLnBrk="1" hangingPunct="1">
              <a:buSzPct val="100000"/>
              <a:buFont typeface="Wingdings" panose="05000000000000000000" pitchFamily="2" charset="2"/>
              <a:buChar char="v"/>
            </a:pPr>
            <a:endParaRPr lang="en-US" sz="2200" dirty="0"/>
          </a:p>
          <a:p>
            <a:pPr marL="365760" lvl="1" indent="-365760" eaLnBrk="1" hangingPunct="1">
              <a:buSzPct val="100000"/>
              <a:buFont typeface="Wingdings" panose="05000000000000000000" pitchFamily="2" charset="2"/>
              <a:buChar char="v"/>
            </a:pPr>
            <a:r>
              <a:rPr lang="en-US" sz="2200" dirty="0"/>
              <a:t>Avoid fixed stares – cone vision will result</a:t>
            </a:r>
          </a:p>
          <a:p>
            <a:pPr marL="231775" lvl="1" indent="0" eaLnBrk="1" hangingPunct="1">
              <a:buNone/>
            </a:pPr>
            <a:endParaRPr lang="en-US" sz="2200" dirty="0"/>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5244001" y="1756517"/>
            <a:ext cx="3442799" cy="22820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959995319"/>
      </p:ext>
    </p:extLst>
  </p:cSld>
  <p:clrMapOvr>
    <a:masterClrMapping/>
  </p:clrMapOvr>
  <mc:AlternateContent xmlns:mc="http://schemas.openxmlformats.org/markup-compatibility/2006" xmlns:p14="http://schemas.microsoft.com/office/powerpoint/2010/main">
    <mc:Choice Requires="p14">
      <p:transition spd="slow">
        <p14:prism/>
      </p:transition>
    </mc:Choice>
    <mc:Fallback xmlns="">
      <p:transition spd="slow">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a:xfrm>
            <a:off x="259307" y="458355"/>
            <a:ext cx="8533001" cy="532245"/>
          </a:xfrm>
        </p:spPr>
        <p:txBody>
          <a:bodyPr>
            <a:normAutofit fontScale="90000"/>
          </a:bodyPr>
          <a:lstStyle/>
          <a:p>
            <a:r>
              <a:rPr lang="en-US" dirty="0"/>
              <a:t>Defensive Driving Plan – </a:t>
            </a:r>
            <a:r>
              <a:rPr lang="en-US" dirty="0" err="1"/>
              <a:t>cont</a:t>
            </a:r>
            <a:r>
              <a:rPr lang="en-US" dirty="0"/>
              <a:t>…</a:t>
            </a:r>
          </a:p>
        </p:txBody>
      </p:sp>
      <p:sp>
        <p:nvSpPr>
          <p:cNvPr id="14339" name="Rectangle 3"/>
          <p:cNvSpPr>
            <a:spLocks noGrp="1" noChangeArrowheads="1"/>
          </p:cNvSpPr>
          <p:nvPr>
            <p:ph idx="1"/>
          </p:nvPr>
        </p:nvSpPr>
        <p:spPr>
          <a:xfrm>
            <a:off x="259307" y="1355710"/>
            <a:ext cx="8529851" cy="3749690"/>
          </a:xfrm>
        </p:spPr>
        <p:txBody>
          <a:bodyPr>
            <a:normAutofit fontScale="92500" lnSpcReduction="20000"/>
          </a:bodyPr>
          <a:lstStyle/>
          <a:p>
            <a:pPr marL="0" indent="0" eaLnBrk="1" hangingPunct="1">
              <a:buNone/>
            </a:pPr>
            <a:r>
              <a:rPr lang="en-US" sz="2000" b="1" dirty="0"/>
              <a:t> </a:t>
            </a:r>
            <a:r>
              <a:rPr lang="en-US" sz="2400" b="1" dirty="0"/>
              <a:t>Know what is ahead and behind your vehicle:</a:t>
            </a:r>
          </a:p>
          <a:p>
            <a:pPr eaLnBrk="1" hangingPunct="1"/>
            <a:endParaRPr lang="en-US" sz="1200" dirty="0"/>
          </a:p>
          <a:p>
            <a:pPr marL="365760" lvl="1" indent="-365760" eaLnBrk="1" hangingPunct="1">
              <a:buSzPct val="100000"/>
              <a:buFont typeface="Wingdings" panose="05000000000000000000" pitchFamily="2" charset="2"/>
              <a:buChar char="v"/>
            </a:pPr>
            <a:r>
              <a:rPr lang="en-US" sz="2000" dirty="0"/>
              <a:t>Check mirrors every 4 to 7 seconds</a:t>
            </a:r>
          </a:p>
          <a:p>
            <a:pPr marL="365760" lvl="1" indent="-365760" eaLnBrk="1" hangingPunct="1">
              <a:buSzPct val="100000"/>
              <a:buFont typeface="Wingdings" panose="05000000000000000000" pitchFamily="2" charset="2"/>
              <a:buChar char="v"/>
            </a:pPr>
            <a:endParaRPr lang="en-US" sz="2000" dirty="0"/>
          </a:p>
          <a:p>
            <a:pPr marL="365760" lvl="1" indent="-365760" eaLnBrk="1" hangingPunct="1">
              <a:buSzPct val="100000"/>
              <a:buFont typeface="Wingdings" panose="05000000000000000000" pitchFamily="2" charset="2"/>
              <a:buChar char="v"/>
            </a:pPr>
            <a:r>
              <a:rPr lang="en-US" sz="2000" dirty="0"/>
              <a:t>Be aware of your vehicle's blind spots</a:t>
            </a:r>
          </a:p>
          <a:p>
            <a:pPr marL="365760" lvl="1" indent="-365760" eaLnBrk="1" hangingPunct="1">
              <a:buSzPct val="100000"/>
              <a:buFont typeface="Wingdings" panose="05000000000000000000" pitchFamily="2" charset="2"/>
              <a:buChar char="v"/>
            </a:pPr>
            <a:endParaRPr lang="en-US" sz="2000" dirty="0"/>
          </a:p>
          <a:p>
            <a:pPr marL="365760" lvl="1" indent="-365760" eaLnBrk="1" hangingPunct="1">
              <a:buSzPct val="100000"/>
              <a:buFont typeface="Wingdings" panose="05000000000000000000" pitchFamily="2" charset="2"/>
              <a:buChar char="v"/>
            </a:pPr>
            <a:r>
              <a:rPr lang="en-US" sz="2000" dirty="0"/>
              <a:t>Avoid clusters</a:t>
            </a:r>
          </a:p>
          <a:p>
            <a:pPr marL="365760" lvl="1" indent="-365760" eaLnBrk="1" hangingPunct="1">
              <a:buSzPct val="100000"/>
              <a:buFont typeface="Wingdings" panose="05000000000000000000" pitchFamily="2" charset="2"/>
              <a:buChar char="v"/>
            </a:pPr>
            <a:endParaRPr lang="en-US" sz="2000" dirty="0"/>
          </a:p>
          <a:p>
            <a:pPr marL="365760" lvl="1" indent="-365760" eaLnBrk="1" hangingPunct="1">
              <a:buSzPct val="100000"/>
              <a:buFont typeface="Wingdings" panose="05000000000000000000" pitchFamily="2" charset="2"/>
              <a:buChar char="v"/>
            </a:pPr>
            <a:r>
              <a:rPr lang="en-US" sz="2000" dirty="0"/>
              <a:t>Create space</a:t>
            </a:r>
          </a:p>
          <a:p>
            <a:pPr marL="365760" lvl="1" indent="-365760" eaLnBrk="1" hangingPunct="1">
              <a:buSzPct val="100000"/>
              <a:buFont typeface="Wingdings" panose="05000000000000000000" pitchFamily="2" charset="2"/>
              <a:buChar char="v"/>
            </a:pPr>
            <a:endParaRPr lang="en-US" sz="2000" dirty="0"/>
          </a:p>
          <a:p>
            <a:pPr marL="365760" lvl="1" indent="-365760" eaLnBrk="1" hangingPunct="1">
              <a:buSzPct val="100000"/>
              <a:buFont typeface="Wingdings" panose="05000000000000000000" pitchFamily="2" charset="2"/>
              <a:buChar char="v"/>
            </a:pPr>
            <a:r>
              <a:rPr lang="en-US" sz="2000" dirty="0"/>
              <a:t>Maintain </a:t>
            </a:r>
            <a:r>
              <a:rPr lang="en-US" sz="2000" b="1" dirty="0">
                <a:solidFill>
                  <a:srgbClr val="FF0000"/>
                </a:solidFill>
              </a:rPr>
              <a:t>at least </a:t>
            </a:r>
            <a:r>
              <a:rPr lang="en-US" sz="2000" dirty="0"/>
              <a:t>2 seconds of following distance in good weather</a:t>
            </a:r>
          </a:p>
        </p:txBody>
      </p:sp>
      <p:pic>
        <p:nvPicPr>
          <p:cNvPr id="2050" name="Picture 2"/>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5694684" y="2057400"/>
            <a:ext cx="3075671" cy="190500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860684537"/>
      </p:ext>
    </p:extLst>
  </p:cSld>
  <p:clrMapOvr>
    <a:masterClrMapping/>
  </p:clrMapOvr>
  <mc:AlternateContent xmlns:mc="http://schemas.openxmlformats.org/markup-compatibility/2006" xmlns:p14="http://schemas.microsoft.com/office/powerpoint/2010/main">
    <mc:Choice Requires="p14">
      <p:transition spd="slow">
        <p14:prism/>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11619" name="Rectangle 3"/>
          <p:cNvSpPr>
            <a:spLocks noGrp="1" noChangeArrowheads="1"/>
          </p:cNvSpPr>
          <p:nvPr>
            <p:ph idx="1"/>
          </p:nvPr>
        </p:nvSpPr>
        <p:spPr>
          <a:xfrm>
            <a:off x="533400" y="1524000"/>
            <a:ext cx="6629400" cy="3200400"/>
          </a:xfrm>
          <a:noFill/>
        </p:spPr>
        <p:txBody>
          <a:bodyPr/>
          <a:lstStyle/>
          <a:p>
            <a:pPr marL="0" indent="0">
              <a:buNone/>
              <a:defRPr/>
            </a:pPr>
            <a:endParaRPr lang="en-US" sz="1050" dirty="0"/>
          </a:p>
          <a:p>
            <a:pPr marL="457200" indent="-457200">
              <a:buSzPct val="100000"/>
              <a:buFont typeface="+mj-lt"/>
              <a:buAutoNum type="arabicPeriod"/>
              <a:defRPr/>
            </a:pPr>
            <a:r>
              <a:rPr lang="en-US" sz="2400" dirty="0"/>
              <a:t>Distracted Driving</a:t>
            </a:r>
          </a:p>
          <a:p>
            <a:pPr marL="457200" indent="-457200">
              <a:buSzPct val="100000"/>
              <a:buFont typeface="+mj-lt"/>
              <a:buAutoNum type="arabicPeriod"/>
              <a:defRPr/>
            </a:pPr>
            <a:endParaRPr lang="en-US" sz="2400" dirty="0"/>
          </a:p>
          <a:p>
            <a:pPr marL="457200" indent="-457200">
              <a:buSzPct val="100000"/>
              <a:buFont typeface="+mj-lt"/>
              <a:buAutoNum type="arabicPeriod"/>
              <a:defRPr/>
            </a:pPr>
            <a:r>
              <a:rPr lang="en-US" sz="2400" dirty="0"/>
              <a:t>Defensive Driving</a:t>
            </a:r>
          </a:p>
          <a:p>
            <a:pPr marL="457200" indent="-457200">
              <a:buSzPct val="100000"/>
              <a:buFont typeface="+mj-lt"/>
              <a:buAutoNum type="arabicPeriod"/>
              <a:defRPr/>
            </a:pPr>
            <a:endParaRPr lang="en-US" sz="2400" dirty="0"/>
          </a:p>
          <a:p>
            <a:pPr marL="457200" indent="-457200">
              <a:buSzPct val="100000"/>
              <a:buFont typeface="+mj-lt"/>
              <a:buAutoNum type="arabicPeriod"/>
              <a:defRPr/>
            </a:pPr>
            <a:r>
              <a:rPr lang="en-US" sz="2400" dirty="0"/>
              <a:t>Misc. Auto Safety Related Topics</a:t>
            </a:r>
          </a:p>
          <a:p>
            <a:pPr marL="173038" lvl="1" indent="0">
              <a:buSzPct val="100000"/>
              <a:buNone/>
              <a:defRPr/>
            </a:pPr>
            <a:endParaRPr lang="en-US" sz="2000" dirty="0"/>
          </a:p>
          <a:p>
            <a:pPr marL="457200" indent="-457200">
              <a:buSzPct val="100000"/>
              <a:buFont typeface="+mj-lt"/>
              <a:buAutoNum type="arabicPeriod"/>
              <a:defRPr/>
            </a:pPr>
            <a:endParaRPr lang="en-US" sz="2400" dirty="0"/>
          </a:p>
          <a:p>
            <a:pPr>
              <a:defRPr/>
            </a:pPr>
            <a:endParaRPr lang="en-US" sz="1600" dirty="0"/>
          </a:p>
          <a:p>
            <a:pPr marL="1304925" lvl="2" indent="-457200">
              <a:buFont typeface="Wingdings" pitchFamily="2" charset="2"/>
              <a:buChar char="Ø"/>
              <a:defRPr/>
            </a:pPr>
            <a:endParaRPr lang="en-US" sz="2000" dirty="0">
              <a:latin typeface="Times New Roman" pitchFamily="18" charset="0"/>
              <a:cs typeface="Times New Roman" pitchFamily="18" charset="0"/>
            </a:endParaRPr>
          </a:p>
          <a:p>
            <a:pPr marL="1304925" lvl="2" indent="-457200">
              <a:buFont typeface="Wingdings" pitchFamily="2" charset="2"/>
              <a:buChar char="Ø"/>
              <a:defRPr/>
            </a:pPr>
            <a:endParaRPr lang="en-US" sz="2000" dirty="0">
              <a:latin typeface="Times New Roman" pitchFamily="18" charset="0"/>
              <a:cs typeface="Times New Roman" pitchFamily="18" charset="0"/>
            </a:endParaRPr>
          </a:p>
        </p:txBody>
      </p:sp>
      <p:sp>
        <p:nvSpPr>
          <p:cNvPr id="4097" name="Rectangle 1"/>
          <p:cNvSpPr>
            <a:spLocks noChangeArrowheads="1"/>
          </p:cNvSpPr>
          <p:nvPr/>
        </p:nvSpPr>
        <p:spPr bwMode="auto">
          <a:xfrm>
            <a:off x="370609" y="563632"/>
            <a:ext cx="8153400" cy="70788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lvl="1" indent="-457200" algn="l">
              <a:spcBef>
                <a:spcPct val="40000"/>
              </a:spcBef>
              <a:buSzPct val="110000"/>
              <a:defRPr/>
            </a:pPr>
            <a:r>
              <a:rPr lang="en-US" sz="4000" b="0" i="1" dirty="0">
                <a:solidFill>
                  <a:srgbClr val="003478"/>
                </a:solidFill>
                <a:latin typeface="+mj-lt"/>
              </a:rPr>
              <a:t>Today’s Discussion</a:t>
            </a:r>
          </a:p>
        </p:txBody>
      </p:sp>
      <p:pic>
        <p:nvPicPr>
          <p:cNvPr id="3075" name="Picture 3"/>
          <p:cNvPicPr>
            <a:picLocks noChangeAspect="1" noChangeArrowheads="1"/>
          </p:cNvPicPr>
          <p:nvPr/>
        </p:nvPicPr>
        <p:blipFill rotWithShape="1">
          <a:blip r:embed="rId2" cstate="email">
            <a:extLst>
              <a:ext uri="{28A0092B-C50C-407E-A947-70E740481C1C}">
                <a14:useLocalDpi xmlns:a14="http://schemas.microsoft.com/office/drawing/2010/main"/>
              </a:ext>
            </a:extLst>
          </a:blip>
          <a:srcRect/>
          <a:stretch/>
        </p:blipFill>
        <p:spPr bwMode="auto">
          <a:xfrm>
            <a:off x="6028016" y="4191000"/>
            <a:ext cx="2495993" cy="1749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444475273"/>
      </p:ext>
    </p:extLst>
  </p:cSld>
  <p:clrMapOvr>
    <a:masterClrMapping/>
  </p:clrMapOvr>
  <mc:AlternateContent xmlns:mc="http://schemas.openxmlformats.org/markup-compatibility/2006" xmlns:p14="http://schemas.microsoft.com/office/powerpoint/2010/main">
    <mc:Choice Requires="p14">
      <p:transition spd="slow">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0"/>
                                  </p:stCondLst>
                                  <p:childTnLst>
                                    <p:set>
                                      <p:cBhvr>
                                        <p:cTn id="6" dur="1" fill="hold">
                                          <p:stCondLst>
                                            <p:cond delay="0"/>
                                          </p:stCondLst>
                                        </p:cTn>
                                        <p:tgtEl>
                                          <p:spTgt spid="111619">
                                            <p:txEl>
                                              <p:pRg st="1" end="1"/>
                                            </p:txEl>
                                          </p:spTgt>
                                        </p:tgtEl>
                                        <p:attrNameLst>
                                          <p:attrName>style.visibility</p:attrName>
                                        </p:attrNameLst>
                                      </p:cBhvr>
                                      <p:to>
                                        <p:strVal val="visible"/>
                                      </p:to>
                                    </p:set>
                                    <p:animEffect transition="in" filter="wipe(down)">
                                      <p:cBhvr>
                                        <p:cTn id="7" dur="1000"/>
                                        <p:tgtEl>
                                          <p:spTgt spid="111619">
                                            <p:txEl>
                                              <p:pRg st="1" end="1"/>
                                            </p:txEl>
                                          </p:spTgt>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111619">
                                            <p:txEl>
                                              <p:pRg st="3" end="3"/>
                                            </p:txEl>
                                          </p:spTgt>
                                        </p:tgtEl>
                                        <p:attrNameLst>
                                          <p:attrName>style.visibility</p:attrName>
                                        </p:attrNameLst>
                                      </p:cBhvr>
                                      <p:to>
                                        <p:strVal val="visible"/>
                                      </p:to>
                                    </p:set>
                                    <p:animEffect transition="in" filter="wipe(down)">
                                      <p:cBhvr>
                                        <p:cTn id="10" dur="1000"/>
                                        <p:tgtEl>
                                          <p:spTgt spid="111619">
                                            <p:txEl>
                                              <p:pRg st="3" end="3"/>
                                            </p:txEl>
                                          </p:spTgt>
                                        </p:tgtEl>
                                      </p:cBhvr>
                                    </p:animEffect>
                                  </p:childTnLst>
                                </p:cTn>
                              </p:par>
                              <p:par>
                                <p:cTn id="11" presetID="22" presetClass="entr" presetSubtype="4" fill="hold" grpId="0" nodeType="withEffect">
                                  <p:stCondLst>
                                    <p:cond delay="0"/>
                                  </p:stCondLst>
                                  <p:childTnLst>
                                    <p:set>
                                      <p:cBhvr>
                                        <p:cTn id="12" dur="1" fill="hold">
                                          <p:stCondLst>
                                            <p:cond delay="0"/>
                                          </p:stCondLst>
                                        </p:cTn>
                                        <p:tgtEl>
                                          <p:spTgt spid="111619">
                                            <p:txEl>
                                              <p:pRg st="5" end="5"/>
                                            </p:txEl>
                                          </p:spTgt>
                                        </p:tgtEl>
                                        <p:attrNameLst>
                                          <p:attrName>style.visibility</p:attrName>
                                        </p:attrNameLst>
                                      </p:cBhvr>
                                      <p:to>
                                        <p:strVal val="visible"/>
                                      </p:to>
                                    </p:set>
                                    <p:animEffect transition="in" filter="wipe(down)">
                                      <p:cBhvr>
                                        <p:cTn id="13" dur="1000"/>
                                        <p:tgtEl>
                                          <p:spTgt spid="111619">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1619" grpId="0" build="allAtOnce"/>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a:xfrm>
            <a:off x="259307" y="447028"/>
            <a:ext cx="8533001" cy="595937"/>
          </a:xfrm>
        </p:spPr>
        <p:txBody>
          <a:bodyPr>
            <a:normAutofit fontScale="90000"/>
          </a:bodyPr>
          <a:lstStyle/>
          <a:p>
            <a:r>
              <a:rPr lang="en-US" dirty="0"/>
              <a:t>Defensive Driving Plan – </a:t>
            </a:r>
            <a:r>
              <a:rPr lang="en-US" dirty="0" err="1"/>
              <a:t>cont</a:t>
            </a:r>
            <a:r>
              <a:rPr lang="en-US" dirty="0"/>
              <a:t>…</a:t>
            </a:r>
          </a:p>
        </p:txBody>
      </p:sp>
      <p:sp>
        <p:nvSpPr>
          <p:cNvPr id="14339" name="Rectangle 3"/>
          <p:cNvSpPr>
            <a:spLocks noGrp="1" noChangeArrowheads="1"/>
          </p:cNvSpPr>
          <p:nvPr>
            <p:ph idx="1"/>
          </p:nvPr>
        </p:nvSpPr>
        <p:spPr/>
        <p:txBody>
          <a:bodyPr/>
          <a:lstStyle/>
          <a:p>
            <a:pPr marL="0" indent="0" eaLnBrk="1" hangingPunct="1">
              <a:buNone/>
            </a:pPr>
            <a:r>
              <a:rPr lang="en-US" sz="2400" b="1" dirty="0"/>
              <a:t>Always have an escape plan:</a:t>
            </a:r>
          </a:p>
          <a:p>
            <a:pPr eaLnBrk="1" hangingPunct="1">
              <a:buSzPct val="100000"/>
              <a:buFont typeface="Wingdings" panose="05000000000000000000" pitchFamily="2" charset="2"/>
              <a:buChar char="v"/>
            </a:pPr>
            <a:endParaRPr lang="en-US" sz="2000" dirty="0"/>
          </a:p>
          <a:p>
            <a:pPr marL="365760" lvl="1" indent="-365760" eaLnBrk="1" hangingPunct="1">
              <a:buSzPct val="100000"/>
              <a:buFont typeface="Wingdings" panose="05000000000000000000" pitchFamily="2" charset="2"/>
              <a:buChar char="v"/>
            </a:pPr>
            <a:r>
              <a:rPr lang="en-US" sz="2000" dirty="0"/>
              <a:t>Create space between you and other vehicles</a:t>
            </a:r>
          </a:p>
          <a:p>
            <a:pPr marL="365760" lvl="1" indent="-365760" eaLnBrk="1" hangingPunct="1">
              <a:buSzPct val="100000"/>
              <a:buFont typeface="Wingdings" panose="05000000000000000000" pitchFamily="2" charset="2"/>
              <a:buChar char="v"/>
            </a:pPr>
            <a:endParaRPr lang="en-US" sz="2000" dirty="0"/>
          </a:p>
          <a:p>
            <a:pPr marL="365760" lvl="1" indent="-365760" eaLnBrk="1" hangingPunct="1">
              <a:buSzPct val="100000"/>
              <a:buFont typeface="Wingdings" panose="05000000000000000000" pitchFamily="2" charset="2"/>
              <a:buChar char="v"/>
            </a:pPr>
            <a:r>
              <a:rPr lang="en-US" sz="2000" dirty="0"/>
              <a:t>Anticipate the unsafe actions of others</a:t>
            </a:r>
          </a:p>
          <a:p>
            <a:pPr marL="365760" lvl="1" indent="-365760" eaLnBrk="1" hangingPunct="1">
              <a:buSzPct val="100000"/>
              <a:buFont typeface="Wingdings" panose="05000000000000000000" pitchFamily="2" charset="2"/>
              <a:buChar char="v"/>
            </a:pPr>
            <a:endParaRPr lang="en-US" sz="2000" dirty="0"/>
          </a:p>
          <a:p>
            <a:pPr marL="365760" lvl="1" indent="-365760" eaLnBrk="1" hangingPunct="1">
              <a:buSzPct val="100000"/>
              <a:buFont typeface="Wingdings" panose="05000000000000000000" pitchFamily="2" charset="2"/>
              <a:buChar char="v"/>
            </a:pPr>
            <a:r>
              <a:rPr lang="en-US" sz="2000" dirty="0"/>
              <a:t>Plan for your exit upon entering </a:t>
            </a:r>
          </a:p>
        </p:txBody>
      </p:sp>
      <p:sp>
        <p:nvSpPr>
          <p:cNvPr id="2" name="Quad Arrow 1"/>
          <p:cNvSpPr/>
          <p:nvPr/>
        </p:nvSpPr>
        <p:spPr bwMode="auto">
          <a:xfrm>
            <a:off x="6037375" y="1752600"/>
            <a:ext cx="2497025" cy="2475266"/>
          </a:xfrm>
          <a:prstGeom prst="quadArrow">
            <a:avLst/>
          </a:prstGeom>
          <a:solidFill>
            <a:schemeClr val="accent1"/>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a:ln>
                <a:noFill/>
              </a:ln>
              <a:solidFill>
                <a:schemeClr val="tx1"/>
              </a:solidFill>
              <a:effectLst/>
              <a:latin typeface="Tahoma" pitchFamily="34" charset="0"/>
            </a:endParaRPr>
          </a:p>
        </p:txBody>
      </p:sp>
    </p:spTree>
    <p:extLst>
      <p:ext uri="{BB962C8B-B14F-4D97-AF65-F5344CB8AC3E}">
        <p14:creationId xmlns:p14="http://schemas.microsoft.com/office/powerpoint/2010/main" val="4158519777"/>
      </p:ext>
    </p:extLst>
  </p:cSld>
  <p:clrMapOvr>
    <a:masterClrMapping/>
  </p:clrMapOvr>
  <mc:AlternateContent xmlns:mc="http://schemas.openxmlformats.org/markup-compatibility/2006" xmlns:p14="http://schemas.microsoft.com/office/powerpoint/2010/main">
    <mc:Choice Requires="p14">
      <p:transition spd="slow">
        <p14:prism/>
      </p:transition>
    </mc:Choice>
    <mc:Fallback xmlns="">
      <p:transition spd="slow">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a:xfrm>
            <a:off x="259307" y="414011"/>
            <a:ext cx="8533001" cy="519737"/>
          </a:xfrm>
        </p:spPr>
        <p:txBody>
          <a:bodyPr>
            <a:normAutofit fontScale="90000"/>
          </a:bodyPr>
          <a:lstStyle/>
          <a:p>
            <a:r>
              <a:rPr lang="en-US" dirty="0"/>
              <a:t>Defensive Driving Plan – </a:t>
            </a:r>
            <a:r>
              <a:rPr lang="en-US" dirty="0" err="1"/>
              <a:t>cont</a:t>
            </a:r>
            <a:r>
              <a:rPr lang="en-US" dirty="0"/>
              <a:t>…</a:t>
            </a:r>
          </a:p>
        </p:txBody>
      </p:sp>
      <p:sp>
        <p:nvSpPr>
          <p:cNvPr id="14339" name="Rectangle 3"/>
          <p:cNvSpPr>
            <a:spLocks noGrp="1" noChangeArrowheads="1"/>
          </p:cNvSpPr>
          <p:nvPr>
            <p:ph idx="1"/>
          </p:nvPr>
        </p:nvSpPr>
        <p:spPr>
          <a:xfrm>
            <a:off x="792707" y="1037512"/>
            <a:ext cx="3093493" cy="4601288"/>
          </a:xfrm>
        </p:spPr>
        <p:txBody>
          <a:bodyPr/>
          <a:lstStyle/>
          <a:p>
            <a:pPr marL="0" indent="0" eaLnBrk="1" hangingPunct="1">
              <a:buNone/>
            </a:pPr>
            <a:r>
              <a:rPr lang="en-US" sz="2400" b="1" dirty="0"/>
              <a:t>See and be seen: </a:t>
            </a:r>
          </a:p>
          <a:p>
            <a:pPr eaLnBrk="1" hangingPunct="1">
              <a:buSzPct val="100000"/>
              <a:buFont typeface="Wingdings" panose="05000000000000000000" pitchFamily="2" charset="2"/>
              <a:buChar char="v"/>
            </a:pPr>
            <a:endParaRPr lang="en-US" sz="2000" dirty="0"/>
          </a:p>
          <a:p>
            <a:pPr marL="365760" lvl="1" indent="-365760" eaLnBrk="1" hangingPunct="1">
              <a:buSzPct val="100000"/>
              <a:buFont typeface="Wingdings" panose="05000000000000000000" pitchFamily="2" charset="2"/>
              <a:buChar char="v"/>
            </a:pPr>
            <a:r>
              <a:rPr lang="en-US" sz="2000" dirty="0"/>
              <a:t>Lights</a:t>
            </a:r>
          </a:p>
          <a:p>
            <a:pPr marL="365760" lvl="1" indent="-365760" eaLnBrk="1" hangingPunct="1">
              <a:buSzPct val="100000"/>
              <a:buFont typeface="Wingdings" panose="05000000000000000000" pitchFamily="2" charset="2"/>
              <a:buChar char="v"/>
            </a:pPr>
            <a:endParaRPr lang="en-US" sz="2000" dirty="0"/>
          </a:p>
          <a:p>
            <a:pPr marL="365760" lvl="1" indent="-365760" eaLnBrk="1" hangingPunct="1">
              <a:buSzPct val="100000"/>
              <a:buFont typeface="Wingdings" panose="05000000000000000000" pitchFamily="2" charset="2"/>
              <a:buChar char="v"/>
            </a:pPr>
            <a:r>
              <a:rPr lang="en-US" sz="2000" dirty="0"/>
              <a:t>Turn Signals</a:t>
            </a:r>
          </a:p>
          <a:p>
            <a:pPr marL="365760" lvl="1" indent="-365760" eaLnBrk="1" hangingPunct="1">
              <a:buSzPct val="100000"/>
              <a:buFont typeface="Wingdings" panose="05000000000000000000" pitchFamily="2" charset="2"/>
              <a:buChar char="v"/>
            </a:pPr>
            <a:endParaRPr lang="en-US" sz="2000" dirty="0"/>
          </a:p>
          <a:p>
            <a:pPr marL="365760" lvl="1" indent="-365760" eaLnBrk="1" hangingPunct="1">
              <a:buSzPct val="100000"/>
              <a:buFont typeface="Wingdings" panose="05000000000000000000" pitchFamily="2" charset="2"/>
              <a:buChar char="v"/>
            </a:pPr>
            <a:r>
              <a:rPr lang="en-US" sz="2000" dirty="0"/>
              <a:t>Mirrors </a:t>
            </a:r>
          </a:p>
          <a:p>
            <a:pPr marL="365760" lvl="1" indent="-365760" eaLnBrk="1" hangingPunct="1">
              <a:buSzPct val="100000"/>
              <a:buFont typeface="Wingdings" panose="05000000000000000000" pitchFamily="2" charset="2"/>
              <a:buChar char="v"/>
            </a:pPr>
            <a:endParaRPr lang="en-US" sz="2000" dirty="0"/>
          </a:p>
          <a:p>
            <a:pPr marL="365760" lvl="1" indent="-365760" eaLnBrk="1" hangingPunct="1">
              <a:buSzPct val="100000"/>
              <a:buFont typeface="Wingdings" panose="05000000000000000000" pitchFamily="2" charset="2"/>
              <a:buChar char="v"/>
            </a:pPr>
            <a:r>
              <a:rPr lang="en-US" sz="2000" dirty="0"/>
              <a:t>Windshield</a:t>
            </a:r>
          </a:p>
          <a:p>
            <a:pPr marL="365760" lvl="1" indent="-365760" eaLnBrk="1" hangingPunct="1">
              <a:buSzPct val="100000"/>
              <a:buFont typeface="Wingdings" panose="05000000000000000000" pitchFamily="2" charset="2"/>
              <a:buChar char="v"/>
            </a:pPr>
            <a:endParaRPr lang="en-US" sz="2000" dirty="0"/>
          </a:p>
          <a:p>
            <a:pPr marL="365760" lvl="1" indent="-365760" eaLnBrk="1" hangingPunct="1">
              <a:buSzPct val="100000"/>
              <a:buFont typeface="Wingdings" panose="05000000000000000000" pitchFamily="2" charset="2"/>
              <a:buChar char="v"/>
            </a:pPr>
            <a:r>
              <a:rPr lang="en-US" sz="2000" dirty="0"/>
              <a:t>Horn</a:t>
            </a:r>
          </a:p>
        </p:txBody>
      </p:sp>
      <p:pic>
        <p:nvPicPr>
          <p:cNvPr id="3" name="Picture 2">
            <a:extLst>
              <a:ext uri="{FF2B5EF4-FFF2-40B4-BE49-F238E27FC236}">
                <a16:creationId xmlns:a16="http://schemas.microsoft.com/office/drawing/2014/main" id="{24FF9032-24C3-49BC-A4D5-7BB4393C5CA3}"/>
              </a:ext>
            </a:extLst>
          </p:cNvPr>
          <p:cNvPicPr>
            <a:picLocks noChangeAspect="1"/>
          </p:cNvPicPr>
          <p:nvPr/>
        </p:nvPicPr>
        <p:blipFill>
          <a:blip r:embed="rId3"/>
          <a:stretch>
            <a:fillRect/>
          </a:stretch>
        </p:blipFill>
        <p:spPr>
          <a:xfrm>
            <a:off x="5715000" y="1143000"/>
            <a:ext cx="1847850" cy="2466975"/>
          </a:xfrm>
          <a:prstGeom prst="rect">
            <a:avLst/>
          </a:prstGeom>
        </p:spPr>
      </p:pic>
      <p:pic>
        <p:nvPicPr>
          <p:cNvPr id="4" name="Picture 3">
            <a:extLst>
              <a:ext uri="{FF2B5EF4-FFF2-40B4-BE49-F238E27FC236}">
                <a16:creationId xmlns:a16="http://schemas.microsoft.com/office/drawing/2014/main" id="{3FFC7F25-0998-4188-A803-FA84F82031A5}"/>
              </a:ext>
            </a:extLst>
          </p:cNvPr>
          <p:cNvPicPr>
            <a:picLocks noChangeAspect="1"/>
          </p:cNvPicPr>
          <p:nvPr/>
        </p:nvPicPr>
        <p:blipFill>
          <a:blip r:embed="rId4"/>
          <a:stretch>
            <a:fillRect/>
          </a:stretch>
        </p:blipFill>
        <p:spPr>
          <a:xfrm>
            <a:off x="3657600" y="4233476"/>
            <a:ext cx="2514600" cy="1819275"/>
          </a:xfrm>
          <a:prstGeom prst="rect">
            <a:avLst/>
          </a:prstGeom>
        </p:spPr>
      </p:pic>
    </p:spTree>
    <p:extLst>
      <p:ext uri="{BB962C8B-B14F-4D97-AF65-F5344CB8AC3E}">
        <p14:creationId xmlns:p14="http://schemas.microsoft.com/office/powerpoint/2010/main" val="3520983905"/>
      </p:ext>
    </p:extLst>
  </p:cSld>
  <p:clrMapOvr>
    <a:masterClrMapping/>
  </p:clrMapOvr>
  <mc:AlternateContent xmlns:mc="http://schemas.openxmlformats.org/markup-compatibility/2006" xmlns:p14="http://schemas.microsoft.com/office/powerpoint/2010/main">
    <mc:Choice Requires="p14">
      <p:transition spd="slow">
        <p14:prism/>
      </p:transition>
    </mc:Choice>
    <mc:Fallback xmlns="">
      <p:transition spd="slow">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535" name="Rectangle 7"/>
          <p:cNvSpPr>
            <a:spLocks noGrp="1" noChangeArrowheads="1"/>
          </p:cNvSpPr>
          <p:nvPr>
            <p:ph type="title"/>
          </p:nvPr>
        </p:nvSpPr>
        <p:spPr>
          <a:xfrm>
            <a:off x="259307" y="318463"/>
            <a:ext cx="8533001" cy="595937"/>
          </a:xfrm>
        </p:spPr>
        <p:txBody>
          <a:bodyPr>
            <a:normAutofit fontScale="90000"/>
          </a:bodyPr>
          <a:lstStyle/>
          <a:p>
            <a:r>
              <a:rPr lang="en-US" dirty="0"/>
              <a:t>Blind Spots</a:t>
            </a:r>
          </a:p>
        </p:txBody>
      </p:sp>
      <p:sp>
        <p:nvSpPr>
          <p:cNvPr id="150536" name="Rectangle 8"/>
          <p:cNvSpPr>
            <a:spLocks noGrp="1" noChangeArrowheads="1"/>
          </p:cNvSpPr>
          <p:nvPr>
            <p:ph idx="1"/>
          </p:nvPr>
        </p:nvSpPr>
        <p:spPr>
          <a:xfrm>
            <a:off x="152400" y="1066799"/>
            <a:ext cx="4800600" cy="5548937"/>
          </a:xfrm>
        </p:spPr>
        <p:txBody>
          <a:bodyPr/>
          <a:lstStyle/>
          <a:p>
            <a:pPr marL="365760" indent="-365760">
              <a:spcBef>
                <a:spcPts val="1800"/>
              </a:spcBef>
              <a:buSzPct val="100000"/>
            </a:pPr>
            <a:r>
              <a:rPr lang="en-US" sz="2000" dirty="0"/>
              <a:t>Areas to the side of your car that can’t be seen in your mirrors</a:t>
            </a:r>
          </a:p>
          <a:p>
            <a:pPr marL="365760" indent="-365760">
              <a:spcBef>
                <a:spcPts val="1800"/>
              </a:spcBef>
              <a:buSzPct val="100000"/>
            </a:pPr>
            <a:endParaRPr lang="en-US" sz="800" b="1" dirty="0"/>
          </a:p>
          <a:p>
            <a:pPr marL="365760" indent="-365760">
              <a:spcBef>
                <a:spcPts val="1800"/>
              </a:spcBef>
              <a:buSzPct val="100000"/>
            </a:pPr>
            <a:r>
              <a:rPr lang="en-US" sz="2000" dirty="0"/>
              <a:t>Know where the blind spots are on your own vehicle</a:t>
            </a:r>
          </a:p>
          <a:p>
            <a:pPr marL="365760" indent="-365760">
              <a:spcBef>
                <a:spcPts val="1800"/>
              </a:spcBef>
              <a:buSzPct val="100000"/>
            </a:pPr>
            <a:endParaRPr lang="en-US" sz="800" b="1" dirty="0"/>
          </a:p>
          <a:p>
            <a:pPr marL="365760" indent="-365760">
              <a:spcBef>
                <a:spcPts val="1800"/>
              </a:spcBef>
              <a:buSzPct val="100000"/>
            </a:pPr>
            <a:r>
              <a:rPr lang="en-US" sz="2000" dirty="0"/>
              <a:t>Quick look over your shoulder</a:t>
            </a:r>
          </a:p>
          <a:p>
            <a:pPr marL="365760" indent="-365760">
              <a:spcBef>
                <a:spcPts val="1800"/>
              </a:spcBef>
              <a:buSzPct val="100000"/>
            </a:pPr>
            <a:endParaRPr lang="en-US" sz="800" b="1" dirty="0"/>
          </a:p>
          <a:p>
            <a:pPr marL="365760" indent="-365760">
              <a:spcBef>
                <a:spcPts val="1800"/>
              </a:spcBef>
              <a:buSzPct val="100000"/>
            </a:pPr>
            <a:r>
              <a:rPr lang="en-US" sz="2000" dirty="0"/>
              <a:t>Engage turn signal long before changing lanes</a:t>
            </a:r>
          </a:p>
          <a:p>
            <a:pPr marL="365760" indent="-365760">
              <a:spcBef>
                <a:spcPts val="1800"/>
              </a:spcBef>
              <a:buSzPct val="100000"/>
            </a:pPr>
            <a:endParaRPr lang="en-US" sz="800" b="1" dirty="0"/>
          </a:p>
          <a:p>
            <a:pPr marL="365760" indent="-365760">
              <a:spcBef>
                <a:spcPts val="1800"/>
              </a:spcBef>
              <a:buSzPct val="100000"/>
            </a:pPr>
            <a:r>
              <a:rPr lang="en-US" sz="2000" dirty="0"/>
              <a:t>Minimize time spent in other drivers’ blind spots</a:t>
            </a:r>
          </a:p>
          <a:p>
            <a:pPr marL="365760" indent="-365760">
              <a:buSzPct val="100000"/>
            </a:pPr>
            <a:endParaRPr lang="en-US" sz="2000" dirty="0"/>
          </a:p>
        </p:txBody>
      </p:sp>
      <p:pic>
        <p:nvPicPr>
          <p:cNvPr id="150533" name="Picture 5" descr="car_blind_spots"/>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5056920" y="1251857"/>
            <a:ext cx="3735388" cy="407193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64917517"/>
      </p:ext>
    </p:extLst>
  </p:cSld>
  <p:clrMapOvr>
    <a:masterClrMapping/>
  </p:clrMapOvr>
  <mc:AlternateContent xmlns:mc="http://schemas.openxmlformats.org/markup-compatibility/2006" xmlns:p14="http://schemas.microsoft.com/office/powerpoint/2010/main">
    <mc:Choice Requires="p14">
      <p:transition spd="slow">
        <p14:prism/>
      </p:transition>
    </mc:Choice>
    <mc:Fallback xmlns="">
      <p:transition spd="slow">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581" name="Rectangle 5"/>
          <p:cNvSpPr>
            <a:spLocks noGrp="1" noChangeArrowheads="1"/>
          </p:cNvSpPr>
          <p:nvPr>
            <p:ph type="title"/>
          </p:nvPr>
        </p:nvSpPr>
        <p:spPr>
          <a:xfrm>
            <a:off x="259307" y="436300"/>
            <a:ext cx="8663629" cy="554300"/>
          </a:xfrm>
        </p:spPr>
        <p:txBody>
          <a:bodyPr>
            <a:normAutofit fontScale="90000"/>
          </a:bodyPr>
          <a:lstStyle/>
          <a:p>
            <a:r>
              <a:rPr lang="en-US" dirty="0">
                <a:solidFill>
                  <a:srgbClr val="003478"/>
                </a:solidFill>
              </a:rPr>
              <a:t>Truck Blindspots</a:t>
            </a:r>
          </a:p>
        </p:txBody>
      </p:sp>
      <p:pic>
        <p:nvPicPr>
          <p:cNvPr id="152579" name="Picture 3" descr="tractor_blind_spots"/>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609600" y="1219200"/>
            <a:ext cx="5141141" cy="4996870"/>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1">
            <a:extLst>
              <a:ext uri="{FF2B5EF4-FFF2-40B4-BE49-F238E27FC236}">
                <a16:creationId xmlns:a16="http://schemas.microsoft.com/office/drawing/2014/main" id="{4555ABE4-22B9-415D-B0F3-5E9E794E8274}"/>
              </a:ext>
            </a:extLst>
          </p:cNvPr>
          <p:cNvPicPr>
            <a:picLocks noChangeAspect="1"/>
          </p:cNvPicPr>
          <p:nvPr/>
        </p:nvPicPr>
        <p:blipFill>
          <a:blip r:embed="rId4"/>
          <a:stretch>
            <a:fillRect/>
          </a:stretch>
        </p:blipFill>
        <p:spPr>
          <a:xfrm>
            <a:off x="6400800" y="2646072"/>
            <a:ext cx="2143125" cy="2143125"/>
          </a:xfrm>
          <a:prstGeom prst="rect">
            <a:avLst/>
          </a:prstGeom>
        </p:spPr>
      </p:pic>
    </p:spTree>
    <p:extLst>
      <p:ext uri="{BB962C8B-B14F-4D97-AF65-F5344CB8AC3E}">
        <p14:creationId xmlns:p14="http://schemas.microsoft.com/office/powerpoint/2010/main" val="3083248094"/>
      </p:ext>
    </p:extLst>
  </p:cSld>
  <p:clrMapOvr>
    <a:masterClrMapping/>
  </p:clrMapOvr>
  <mc:AlternateContent xmlns:mc="http://schemas.openxmlformats.org/markup-compatibility/2006" xmlns:p14="http://schemas.microsoft.com/office/powerpoint/2010/main">
    <mc:Choice Requires="p14">
      <p:transition spd="slow">
        <p14:prism/>
      </p:transition>
    </mc:Choice>
    <mc:Fallback xmlns="">
      <p:transition spd="slow">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9" name="Rectangle 3"/>
          <p:cNvSpPr>
            <a:spLocks noGrp="1" noChangeArrowheads="1"/>
          </p:cNvSpPr>
          <p:nvPr>
            <p:ph sz="half" idx="1"/>
          </p:nvPr>
        </p:nvSpPr>
        <p:spPr>
          <a:xfrm>
            <a:off x="546689" y="1524000"/>
            <a:ext cx="4012248" cy="4204335"/>
          </a:xfrm>
        </p:spPr>
        <p:txBody>
          <a:bodyPr/>
          <a:lstStyle/>
          <a:p>
            <a:pPr marL="365760" indent="-365760" eaLnBrk="1" hangingPunct="1">
              <a:buSzPct val="100000"/>
              <a:buFont typeface="Wingdings" panose="05000000000000000000" pitchFamily="2" charset="2"/>
              <a:buChar char="v"/>
            </a:pPr>
            <a:r>
              <a:rPr lang="en-US" sz="2000" dirty="0"/>
              <a:t>Inattention</a:t>
            </a:r>
          </a:p>
          <a:p>
            <a:pPr marL="365760" indent="-365760" eaLnBrk="1" hangingPunct="1">
              <a:buSzPct val="100000"/>
              <a:buFont typeface="Wingdings" panose="05000000000000000000" pitchFamily="2" charset="2"/>
              <a:buChar char="v"/>
            </a:pPr>
            <a:endParaRPr lang="en-US" sz="1200" dirty="0"/>
          </a:p>
          <a:p>
            <a:pPr marL="365760" indent="-365760" eaLnBrk="1" hangingPunct="1">
              <a:buSzPct val="100000"/>
              <a:buFont typeface="Wingdings" panose="05000000000000000000" pitchFamily="2" charset="2"/>
              <a:buChar char="v"/>
            </a:pPr>
            <a:r>
              <a:rPr lang="en-US" sz="2000" dirty="0"/>
              <a:t>Not enough time</a:t>
            </a:r>
          </a:p>
          <a:p>
            <a:pPr marL="365760" indent="-365760" eaLnBrk="1" hangingPunct="1">
              <a:buSzPct val="100000"/>
              <a:buFont typeface="Wingdings" panose="05000000000000000000" pitchFamily="2" charset="2"/>
              <a:buChar char="v"/>
            </a:pPr>
            <a:endParaRPr lang="en-US" sz="1200" dirty="0"/>
          </a:p>
          <a:p>
            <a:pPr marL="365760" indent="-365760" eaLnBrk="1" hangingPunct="1">
              <a:buSzPct val="100000"/>
              <a:buFont typeface="Wingdings" panose="05000000000000000000" pitchFamily="2" charset="2"/>
              <a:buChar char="v"/>
            </a:pPr>
            <a:r>
              <a:rPr lang="en-US" sz="2000" dirty="0"/>
              <a:t>Not enough space</a:t>
            </a:r>
          </a:p>
          <a:p>
            <a:pPr marL="365760" indent="-365760" eaLnBrk="1" hangingPunct="1">
              <a:buSzPct val="100000"/>
              <a:buFont typeface="Wingdings" panose="05000000000000000000" pitchFamily="2" charset="2"/>
              <a:buChar char="v"/>
            </a:pPr>
            <a:endParaRPr lang="en-US" sz="1200" dirty="0"/>
          </a:p>
          <a:p>
            <a:pPr marL="365760" indent="-365760" eaLnBrk="1" hangingPunct="1">
              <a:buSzPct val="100000"/>
              <a:buFont typeface="Wingdings" panose="05000000000000000000" pitchFamily="2" charset="2"/>
              <a:buChar char="v"/>
            </a:pPr>
            <a:r>
              <a:rPr lang="en-US" sz="2000" dirty="0"/>
              <a:t>Others’ mistakes</a:t>
            </a:r>
          </a:p>
          <a:p>
            <a:pPr marL="365760" indent="-365760" eaLnBrk="1" hangingPunct="1">
              <a:buSzPct val="100000"/>
              <a:buFont typeface="Wingdings" panose="05000000000000000000" pitchFamily="2" charset="2"/>
              <a:buChar char="v"/>
            </a:pPr>
            <a:endParaRPr lang="en-US" sz="1200" dirty="0"/>
          </a:p>
          <a:p>
            <a:pPr marL="365760" indent="-365760" eaLnBrk="1" hangingPunct="1">
              <a:buSzPct val="100000"/>
              <a:buFont typeface="Wingdings" panose="05000000000000000000" pitchFamily="2" charset="2"/>
              <a:buChar char="v"/>
            </a:pPr>
            <a:r>
              <a:rPr lang="en-US" sz="2000" dirty="0"/>
              <a:t>Failure to adjust to conditions</a:t>
            </a:r>
          </a:p>
          <a:p>
            <a:pPr marL="365760" indent="-365760" eaLnBrk="1" hangingPunct="1">
              <a:buSzPct val="100000"/>
              <a:buFont typeface="Wingdings" panose="05000000000000000000" pitchFamily="2" charset="2"/>
              <a:buChar char="v"/>
            </a:pPr>
            <a:endParaRPr lang="en-US" sz="1200" dirty="0"/>
          </a:p>
          <a:p>
            <a:pPr marL="365760" indent="-365760" eaLnBrk="1" hangingPunct="1">
              <a:buSzPct val="100000"/>
              <a:buFont typeface="Wingdings" panose="05000000000000000000" pitchFamily="2" charset="2"/>
              <a:buChar char="v"/>
            </a:pPr>
            <a:r>
              <a:rPr lang="en-US" sz="2000" dirty="0"/>
              <a:t>Attitude/emotions</a:t>
            </a:r>
          </a:p>
        </p:txBody>
      </p:sp>
      <p:sp>
        <p:nvSpPr>
          <p:cNvPr id="14338" name="Rectangle 2"/>
          <p:cNvSpPr>
            <a:spLocks noGrp="1" noChangeArrowheads="1"/>
          </p:cNvSpPr>
          <p:nvPr>
            <p:ph type="title"/>
          </p:nvPr>
        </p:nvSpPr>
        <p:spPr>
          <a:xfrm>
            <a:off x="272370" y="498543"/>
            <a:ext cx="8613388" cy="521970"/>
          </a:xfrm>
        </p:spPr>
        <p:txBody>
          <a:bodyPr>
            <a:normAutofit fontScale="90000"/>
          </a:bodyPr>
          <a:lstStyle/>
          <a:p>
            <a:pPr eaLnBrk="1" hangingPunct="1"/>
            <a:r>
              <a:rPr lang="en-US" dirty="0"/>
              <a:t>Why Collisions Occur</a:t>
            </a:r>
          </a:p>
        </p:txBody>
      </p:sp>
      <p:pic>
        <p:nvPicPr>
          <p:cNvPr id="2" name="Picture 1">
            <a:extLst>
              <a:ext uri="{FF2B5EF4-FFF2-40B4-BE49-F238E27FC236}">
                <a16:creationId xmlns:a16="http://schemas.microsoft.com/office/drawing/2014/main" id="{903C4956-6CE3-437B-B855-EAA1F2BCB94D}"/>
              </a:ext>
            </a:extLst>
          </p:cNvPr>
          <p:cNvPicPr>
            <a:picLocks noChangeAspect="1"/>
          </p:cNvPicPr>
          <p:nvPr/>
        </p:nvPicPr>
        <p:blipFill>
          <a:blip r:embed="rId3"/>
          <a:stretch>
            <a:fillRect/>
          </a:stretch>
        </p:blipFill>
        <p:spPr>
          <a:xfrm>
            <a:off x="4985657" y="2208564"/>
            <a:ext cx="3552723" cy="2438400"/>
          </a:xfrm>
          <a:prstGeom prst="rect">
            <a:avLst/>
          </a:prstGeom>
          <a:ln>
            <a:noFill/>
          </a:ln>
        </p:spPr>
      </p:pic>
    </p:spTree>
    <p:extLst>
      <p:ext uri="{BB962C8B-B14F-4D97-AF65-F5344CB8AC3E}">
        <p14:creationId xmlns:p14="http://schemas.microsoft.com/office/powerpoint/2010/main" val="2874393140"/>
      </p:ext>
    </p:extLst>
  </p:cSld>
  <p:clrMapOvr>
    <a:masterClrMapping/>
  </p:clrMapOvr>
  <mc:AlternateContent xmlns:mc="http://schemas.openxmlformats.org/markup-compatibility/2006" xmlns:p14="http://schemas.microsoft.com/office/powerpoint/2010/main">
    <mc:Choice Requires="p14">
      <p:transition spd="slow">
        <p14:prism/>
      </p:transition>
    </mc:Choice>
    <mc:Fallback xmlns="">
      <p:transition spd="slow">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7C02DA0B-8C5F-4401-9FF3-B3033A64FB79}"/>
              </a:ext>
            </a:extLst>
          </p:cNvPr>
          <p:cNvSpPr>
            <a:spLocks noGrp="1"/>
          </p:cNvSpPr>
          <p:nvPr>
            <p:ph type="body" sz="quarter" idx="10"/>
          </p:nvPr>
        </p:nvSpPr>
        <p:spPr/>
        <p:txBody>
          <a:bodyPr/>
          <a:lstStyle/>
          <a:p>
            <a:endParaRPr lang="en-US"/>
          </a:p>
        </p:txBody>
      </p:sp>
      <p:sp>
        <p:nvSpPr>
          <p:cNvPr id="5" name="Title 4"/>
          <p:cNvSpPr>
            <a:spLocks noGrp="1"/>
          </p:cNvSpPr>
          <p:nvPr>
            <p:ph type="ctrTitle"/>
          </p:nvPr>
        </p:nvSpPr>
        <p:spPr/>
        <p:txBody>
          <a:bodyPr/>
          <a:lstStyle/>
          <a:p>
            <a:r>
              <a:rPr lang="en-US" dirty="0"/>
              <a:t>Following Distance</a:t>
            </a:r>
          </a:p>
        </p:txBody>
      </p:sp>
      <p:sp>
        <p:nvSpPr>
          <p:cNvPr id="2" name="Subtitle 1">
            <a:extLst>
              <a:ext uri="{FF2B5EF4-FFF2-40B4-BE49-F238E27FC236}">
                <a16:creationId xmlns:a16="http://schemas.microsoft.com/office/drawing/2014/main" id="{1A9E9EE7-37BA-46E6-A0F0-836E788CD09D}"/>
              </a:ext>
            </a:extLst>
          </p:cNvPr>
          <p:cNvSpPr>
            <a:spLocks noGrp="1"/>
          </p:cNvSpPr>
          <p:nvPr>
            <p:ph type="subTitle" idx="1"/>
          </p:nvPr>
        </p:nvSpPr>
        <p:spPr/>
        <p:txBody>
          <a:bodyPr/>
          <a:lstStyle/>
          <a:p>
            <a:endParaRPr lang="en-US"/>
          </a:p>
        </p:txBody>
      </p:sp>
    </p:spTree>
    <p:extLst>
      <p:ext uri="{BB962C8B-B14F-4D97-AF65-F5344CB8AC3E}">
        <p14:creationId xmlns:p14="http://schemas.microsoft.com/office/powerpoint/2010/main" val="1791610454"/>
      </p:ext>
    </p:extLst>
  </p:cSld>
  <p:clrMapOvr>
    <a:masterClrMapping/>
  </p:clrMapOvr>
  <mc:AlternateContent xmlns:mc="http://schemas.openxmlformats.org/markup-compatibility/2006" xmlns:p14="http://schemas.microsoft.com/office/powerpoint/2010/main">
    <mc:Choice Requires="p14">
      <p:transition spd="slow">
        <p14:prism/>
      </p:transition>
    </mc:Choice>
    <mc:Fallback xmlns="">
      <p:transition spd="slow">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a:xfrm>
            <a:off x="241890" y="609600"/>
            <a:ext cx="8533001" cy="443537"/>
          </a:xfrm>
        </p:spPr>
        <p:txBody>
          <a:bodyPr>
            <a:normAutofit fontScale="90000"/>
          </a:bodyPr>
          <a:lstStyle/>
          <a:p>
            <a:pPr eaLnBrk="1" hangingPunct="1"/>
            <a:r>
              <a:rPr lang="en-US" b="0" dirty="0"/>
              <a:t>Measure Following Distance in Seconds</a:t>
            </a:r>
          </a:p>
        </p:txBody>
      </p:sp>
      <p:pic>
        <p:nvPicPr>
          <p:cNvPr id="23555" name="Picture 4"/>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0" y="1890713"/>
            <a:ext cx="9144000" cy="3014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782391557"/>
      </p:ext>
    </p:extLst>
  </p:cSld>
  <p:clrMapOvr>
    <a:masterClrMapping/>
  </p:clrMapOvr>
  <mc:AlternateContent xmlns:mc="http://schemas.openxmlformats.org/markup-compatibility/2006" xmlns:p14="http://schemas.microsoft.com/office/powerpoint/2010/main">
    <mc:Choice Requires="p14">
      <p:transition spd="slow">
        <p14:prism/>
      </p:transition>
    </mc:Choice>
    <mc:Fallback xmlns="">
      <p:transition spd="slow">
        <p:fade/>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a:xfrm>
            <a:off x="259307" y="381000"/>
            <a:ext cx="8533001" cy="609600"/>
          </a:xfrm>
        </p:spPr>
        <p:txBody>
          <a:bodyPr>
            <a:normAutofit fontScale="90000"/>
          </a:bodyPr>
          <a:lstStyle/>
          <a:p>
            <a:pPr eaLnBrk="1" hangingPunct="1"/>
            <a:r>
              <a:rPr lang="en-US" b="0" dirty="0"/>
              <a:t>How Much Space Do You Need?</a:t>
            </a:r>
          </a:p>
        </p:txBody>
      </p:sp>
      <p:sp>
        <p:nvSpPr>
          <p:cNvPr id="267267" name="Rectangle 3"/>
          <p:cNvSpPr>
            <a:spLocks noGrp="1" noChangeArrowheads="1"/>
          </p:cNvSpPr>
          <p:nvPr>
            <p:ph idx="1"/>
          </p:nvPr>
        </p:nvSpPr>
        <p:spPr>
          <a:xfrm>
            <a:off x="355600" y="1047750"/>
            <a:ext cx="8420100" cy="4697413"/>
          </a:xfrm>
        </p:spPr>
        <p:txBody>
          <a:bodyPr/>
          <a:lstStyle/>
          <a:p>
            <a:pPr marL="0" indent="0" eaLnBrk="1" hangingPunct="1">
              <a:buNone/>
            </a:pPr>
            <a:r>
              <a:rPr lang="en-US" sz="2400" dirty="0"/>
              <a:t>Answers:</a:t>
            </a:r>
          </a:p>
          <a:p>
            <a:pPr lvl="1" indent="-402336" eaLnBrk="1" hangingPunct="1">
              <a:spcBef>
                <a:spcPts val="1800"/>
              </a:spcBef>
              <a:buSzPct val="100000"/>
              <a:buFont typeface="Wingdings" panose="05000000000000000000" pitchFamily="2" charset="2"/>
              <a:buChar char="v"/>
            </a:pPr>
            <a:r>
              <a:rPr lang="en-US" sz="2400" b="1" dirty="0">
                <a:solidFill>
                  <a:srgbClr val="0000CC"/>
                </a:solidFill>
              </a:rPr>
              <a:t>2-4 seconds minimum</a:t>
            </a:r>
            <a:r>
              <a:rPr lang="en-US" sz="2400" dirty="0"/>
              <a:t> – Passenger vehicles, light vans, pickups </a:t>
            </a:r>
          </a:p>
          <a:p>
            <a:pPr lvl="1" indent="-402336" eaLnBrk="1" hangingPunct="1">
              <a:spcBef>
                <a:spcPts val="1800"/>
              </a:spcBef>
              <a:buSzPct val="100000"/>
              <a:buFont typeface="Wingdings" panose="05000000000000000000" pitchFamily="2" charset="2"/>
              <a:buChar char="v"/>
            </a:pPr>
            <a:r>
              <a:rPr lang="en-US" sz="2400" b="1" dirty="0">
                <a:solidFill>
                  <a:srgbClr val="0000CC"/>
                </a:solidFill>
              </a:rPr>
              <a:t>4-6 seconds</a:t>
            </a:r>
            <a:r>
              <a:rPr lang="en-US" sz="2400" dirty="0"/>
              <a:t> – Utility trucks, box trucks, straight trucks and autos or pickups towing trailers</a:t>
            </a:r>
          </a:p>
          <a:p>
            <a:pPr lvl="1" indent="-402336" eaLnBrk="1" hangingPunct="1">
              <a:spcBef>
                <a:spcPts val="1800"/>
              </a:spcBef>
              <a:buSzPct val="100000"/>
              <a:buFont typeface="Wingdings" panose="05000000000000000000" pitchFamily="2" charset="2"/>
              <a:buChar char="v"/>
            </a:pPr>
            <a:r>
              <a:rPr lang="en-US" sz="2400" b="1" dirty="0">
                <a:solidFill>
                  <a:srgbClr val="0000CC"/>
                </a:solidFill>
              </a:rPr>
              <a:t>6-8 seconds</a:t>
            </a:r>
            <a:r>
              <a:rPr lang="en-US" sz="2400" dirty="0"/>
              <a:t> – Heavy trucks, buses, &amp; tractor trailer rigs</a:t>
            </a:r>
          </a:p>
          <a:p>
            <a:pPr lvl="3" eaLnBrk="1" hangingPunct="1"/>
            <a:endParaRPr lang="en-US" dirty="0"/>
          </a:p>
          <a:p>
            <a:pPr algn="ctr" eaLnBrk="1" hangingPunct="1">
              <a:buFontTx/>
              <a:buNone/>
            </a:pPr>
            <a:r>
              <a:rPr lang="en-US" sz="2400" b="1" i="1" dirty="0"/>
              <a:t>Increase following distances under adverse conditions</a:t>
            </a:r>
          </a:p>
        </p:txBody>
      </p:sp>
    </p:spTree>
    <p:extLst>
      <p:ext uri="{BB962C8B-B14F-4D97-AF65-F5344CB8AC3E}">
        <p14:creationId xmlns:p14="http://schemas.microsoft.com/office/powerpoint/2010/main" val="2953828427"/>
      </p:ext>
    </p:extLst>
  </p:cSld>
  <p:clrMapOvr>
    <a:masterClrMapping/>
  </p:clrMapOvr>
  <mc:AlternateContent xmlns:mc="http://schemas.openxmlformats.org/markup-compatibility/2006" xmlns:p14="http://schemas.microsoft.com/office/powerpoint/2010/main">
    <mc:Choice Requires="p14">
      <p:transition spd="slow">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5" presetClass="entr" presetSubtype="0" fill="hold" nodeType="clickEffect">
                                  <p:stCondLst>
                                    <p:cond delay="0"/>
                                  </p:stCondLst>
                                  <p:childTnLst>
                                    <p:set>
                                      <p:cBhvr>
                                        <p:cTn id="6" dur="1" fill="hold">
                                          <p:stCondLst>
                                            <p:cond delay="0"/>
                                          </p:stCondLst>
                                        </p:cTn>
                                        <p:tgtEl>
                                          <p:spTgt spid="267267">
                                            <p:txEl>
                                              <p:pRg st="1" end="1"/>
                                            </p:txEl>
                                          </p:spTgt>
                                        </p:tgtEl>
                                        <p:attrNameLst>
                                          <p:attrName>style.visibility</p:attrName>
                                        </p:attrNameLst>
                                      </p:cBhvr>
                                      <p:to>
                                        <p:strVal val="visible"/>
                                      </p:to>
                                    </p:set>
                                    <p:anim calcmode="lin" valueType="num">
                                      <p:cBhvr>
                                        <p:cTn id="7" dur="500" fill="hold"/>
                                        <p:tgtEl>
                                          <p:spTgt spid="267267">
                                            <p:txEl>
                                              <p:pRg st="1" end="1"/>
                                            </p:txEl>
                                          </p:spTgt>
                                        </p:tgtEl>
                                        <p:attrNameLst>
                                          <p:attrName>ppt_w</p:attrName>
                                        </p:attrNameLst>
                                      </p:cBhvr>
                                      <p:tavLst>
                                        <p:tav tm="0">
                                          <p:val>
                                            <p:strVal val="#ppt_w*0.70"/>
                                          </p:val>
                                        </p:tav>
                                        <p:tav tm="100000">
                                          <p:val>
                                            <p:strVal val="#ppt_w"/>
                                          </p:val>
                                        </p:tav>
                                      </p:tavLst>
                                    </p:anim>
                                    <p:anim calcmode="lin" valueType="num">
                                      <p:cBhvr>
                                        <p:cTn id="8" dur="500" fill="hold"/>
                                        <p:tgtEl>
                                          <p:spTgt spid="267267">
                                            <p:txEl>
                                              <p:pRg st="1" end="1"/>
                                            </p:txEl>
                                          </p:spTgt>
                                        </p:tgtEl>
                                        <p:attrNameLst>
                                          <p:attrName>ppt_h</p:attrName>
                                        </p:attrNameLst>
                                      </p:cBhvr>
                                      <p:tavLst>
                                        <p:tav tm="0">
                                          <p:val>
                                            <p:strVal val="#ppt_h"/>
                                          </p:val>
                                        </p:tav>
                                        <p:tav tm="100000">
                                          <p:val>
                                            <p:strVal val="#ppt_h"/>
                                          </p:val>
                                        </p:tav>
                                      </p:tavLst>
                                    </p:anim>
                                    <p:animEffect transition="in" filter="fade">
                                      <p:cBhvr>
                                        <p:cTn id="9" dur="500"/>
                                        <p:tgtEl>
                                          <p:spTgt spid="267267">
                                            <p:txEl>
                                              <p:pRg st="1" end="1"/>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5" presetClass="entr" presetSubtype="0" fill="hold" nodeType="clickEffect">
                                  <p:stCondLst>
                                    <p:cond delay="0"/>
                                  </p:stCondLst>
                                  <p:childTnLst>
                                    <p:set>
                                      <p:cBhvr>
                                        <p:cTn id="13" dur="1" fill="hold">
                                          <p:stCondLst>
                                            <p:cond delay="0"/>
                                          </p:stCondLst>
                                        </p:cTn>
                                        <p:tgtEl>
                                          <p:spTgt spid="267267">
                                            <p:txEl>
                                              <p:pRg st="2" end="2"/>
                                            </p:txEl>
                                          </p:spTgt>
                                        </p:tgtEl>
                                        <p:attrNameLst>
                                          <p:attrName>style.visibility</p:attrName>
                                        </p:attrNameLst>
                                      </p:cBhvr>
                                      <p:to>
                                        <p:strVal val="visible"/>
                                      </p:to>
                                    </p:set>
                                    <p:anim calcmode="lin" valueType="num">
                                      <p:cBhvr>
                                        <p:cTn id="14" dur="500" fill="hold"/>
                                        <p:tgtEl>
                                          <p:spTgt spid="267267">
                                            <p:txEl>
                                              <p:pRg st="2" end="2"/>
                                            </p:txEl>
                                          </p:spTgt>
                                        </p:tgtEl>
                                        <p:attrNameLst>
                                          <p:attrName>ppt_w</p:attrName>
                                        </p:attrNameLst>
                                      </p:cBhvr>
                                      <p:tavLst>
                                        <p:tav tm="0">
                                          <p:val>
                                            <p:strVal val="#ppt_w*0.70"/>
                                          </p:val>
                                        </p:tav>
                                        <p:tav tm="100000">
                                          <p:val>
                                            <p:strVal val="#ppt_w"/>
                                          </p:val>
                                        </p:tav>
                                      </p:tavLst>
                                    </p:anim>
                                    <p:anim calcmode="lin" valueType="num">
                                      <p:cBhvr>
                                        <p:cTn id="15" dur="500" fill="hold"/>
                                        <p:tgtEl>
                                          <p:spTgt spid="267267">
                                            <p:txEl>
                                              <p:pRg st="2" end="2"/>
                                            </p:txEl>
                                          </p:spTgt>
                                        </p:tgtEl>
                                        <p:attrNameLst>
                                          <p:attrName>ppt_h</p:attrName>
                                        </p:attrNameLst>
                                      </p:cBhvr>
                                      <p:tavLst>
                                        <p:tav tm="0">
                                          <p:val>
                                            <p:strVal val="#ppt_h"/>
                                          </p:val>
                                        </p:tav>
                                        <p:tav tm="100000">
                                          <p:val>
                                            <p:strVal val="#ppt_h"/>
                                          </p:val>
                                        </p:tav>
                                      </p:tavLst>
                                    </p:anim>
                                    <p:animEffect transition="in" filter="fade">
                                      <p:cBhvr>
                                        <p:cTn id="16" dur="500"/>
                                        <p:tgtEl>
                                          <p:spTgt spid="267267">
                                            <p:txEl>
                                              <p:pRg st="2" end="2"/>
                                            </p:txEl>
                                          </p:spTgt>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55" presetClass="entr" presetSubtype="0" fill="hold" nodeType="clickEffect">
                                  <p:stCondLst>
                                    <p:cond delay="0"/>
                                  </p:stCondLst>
                                  <p:childTnLst>
                                    <p:set>
                                      <p:cBhvr>
                                        <p:cTn id="20" dur="1" fill="hold">
                                          <p:stCondLst>
                                            <p:cond delay="0"/>
                                          </p:stCondLst>
                                        </p:cTn>
                                        <p:tgtEl>
                                          <p:spTgt spid="267267">
                                            <p:txEl>
                                              <p:pRg st="3" end="3"/>
                                            </p:txEl>
                                          </p:spTgt>
                                        </p:tgtEl>
                                        <p:attrNameLst>
                                          <p:attrName>style.visibility</p:attrName>
                                        </p:attrNameLst>
                                      </p:cBhvr>
                                      <p:to>
                                        <p:strVal val="visible"/>
                                      </p:to>
                                    </p:set>
                                    <p:anim calcmode="lin" valueType="num">
                                      <p:cBhvr>
                                        <p:cTn id="21" dur="500" fill="hold"/>
                                        <p:tgtEl>
                                          <p:spTgt spid="267267">
                                            <p:txEl>
                                              <p:pRg st="3" end="3"/>
                                            </p:txEl>
                                          </p:spTgt>
                                        </p:tgtEl>
                                        <p:attrNameLst>
                                          <p:attrName>ppt_w</p:attrName>
                                        </p:attrNameLst>
                                      </p:cBhvr>
                                      <p:tavLst>
                                        <p:tav tm="0">
                                          <p:val>
                                            <p:strVal val="#ppt_w*0.70"/>
                                          </p:val>
                                        </p:tav>
                                        <p:tav tm="100000">
                                          <p:val>
                                            <p:strVal val="#ppt_w"/>
                                          </p:val>
                                        </p:tav>
                                      </p:tavLst>
                                    </p:anim>
                                    <p:anim calcmode="lin" valueType="num">
                                      <p:cBhvr>
                                        <p:cTn id="22" dur="500" fill="hold"/>
                                        <p:tgtEl>
                                          <p:spTgt spid="267267">
                                            <p:txEl>
                                              <p:pRg st="3" end="3"/>
                                            </p:txEl>
                                          </p:spTgt>
                                        </p:tgtEl>
                                        <p:attrNameLst>
                                          <p:attrName>ppt_h</p:attrName>
                                        </p:attrNameLst>
                                      </p:cBhvr>
                                      <p:tavLst>
                                        <p:tav tm="0">
                                          <p:val>
                                            <p:strVal val="#ppt_h"/>
                                          </p:val>
                                        </p:tav>
                                        <p:tav tm="100000">
                                          <p:val>
                                            <p:strVal val="#ppt_h"/>
                                          </p:val>
                                        </p:tav>
                                      </p:tavLst>
                                    </p:anim>
                                    <p:animEffect transition="in" filter="fade">
                                      <p:cBhvr>
                                        <p:cTn id="23" dur="500"/>
                                        <p:tgtEl>
                                          <p:spTgt spid="267267">
                                            <p:txEl>
                                              <p:pRg st="3" end="3"/>
                                            </p:txEl>
                                          </p:spTgt>
                                        </p:tgtEl>
                                      </p:cBhvr>
                                    </p:animEffect>
                                  </p:childTnLst>
                                </p:cTn>
                              </p:par>
                            </p:childTnLst>
                          </p:cTn>
                        </p:par>
                      </p:childTnLst>
                    </p:cTn>
                  </p:par>
                  <p:par>
                    <p:cTn id="24" fill="hold" nodeType="clickPar">
                      <p:stCondLst>
                        <p:cond delay="indefinite"/>
                      </p:stCondLst>
                      <p:childTnLst>
                        <p:par>
                          <p:cTn id="25" fill="hold" nodeType="withGroup">
                            <p:stCondLst>
                              <p:cond delay="0"/>
                            </p:stCondLst>
                            <p:childTnLst>
                              <p:par>
                                <p:cTn id="26" presetID="55" presetClass="entr" presetSubtype="0" fill="hold" nodeType="clickEffect">
                                  <p:stCondLst>
                                    <p:cond delay="0"/>
                                  </p:stCondLst>
                                  <p:childTnLst>
                                    <p:set>
                                      <p:cBhvr>
                                        <p:cTn id="27" dur="1" fill="hold">
                                          <p:stCondLst>
                                            <p:cond delay="0"/>
                                          </p:stCondLst>
                                        </p:cTn>
                                        <p:tgtEl>
                                          <p:spTgt spid="267267">
                                            <p:txEl>
                                              <p:pRg st="5" end="5"/>
                                            </p:txEl>
                                          </p:spTgt>
                                        </p:tgtEl>
                                        <p:attrNameLst>
                                          <p:attrName>style.visibility</p:attrName>
                                        </p:attrNameLst>
                                      </p:cBhvr>
                                      <p:to>
                                        <p:strVal val="visible"/>
                                      </p:to>
                                    </p:set>
                                    <p:anim calcmode="lin" valueType="num">
                                      <p:cBhvr>
                                        <p:cTn id="28" dur="500" fill="hold"/>
                                        <p:tgtEl>
                                          <p:spTgt spid="267267">
                                            <p:txEl>
                                              <p:pRg st="5" end="5"/>
                                            </p:txEl>
                                          </p:spTgt>
                                        </p:tgtEl>
                                        <p:attrNameLst>
                                          <p:attrName>ppt_w</p:attrName>
                                        </p:attrNameLst>
                                      </p:cBhvr>
                                      <p:tavLst>
                                        <p:tav tm="0">
                                          <p:val>
                                            <p:strVal val="#ppt_w*0.70"/>
                                          </p:val>
                                        </p:tav>
                                        <p:tav tm="100000">
                                          <p:val>
                                            <p:strVal val="#ppt_w"/>
                                          </p:val>
                                        </p:tav>
                                      </p:tavLst>
                                    </p:anim>
                                    <p:anim calcmode="lin" valueType="num">
                                      <p:cBhvr>
                                        <p:cTn id="29" dur="500" fill="hold"/>
                                        <p:tgtEl>
                                          <p:spTgt spid="267267">
                                            <p:txEl>
                                              <p:pRg st="5" end="5"/>
                                            </p:txEl>
                                          </p:spTgt>
                                        </p:tgtEl>
                                        <p:attrNameLst>
                                          <p:attrName>ppt_h</p:attrName>
                                        </p:attrNameLst>
                                      </p:cBhvr>
                                      <p:tavLst>
                                        <p:tav tm="0">
                                          <p:val>
                                            <p:strVal val="#ppt_h"/>
                                          </p:val>
                                        </p:tav>
                                        <p:tav tm="100000">
                                          <p:val>
                                            <p:strVal val="#ppt_h"/>
                                          </p:val>
                                        </p:tav>
                                      </p:tavLst>
                                    </p:anim>
                                    <p:animEffect transition="in" filter="fade">
                                      <p:cBhvr>
                                        <p:cTn id="30" dur="500"/>
                                        <p:tgtEl>
                                          <p:spTgt spid="267267">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676" name="Rectangle 4"/>
          <p:cNvSpPr>
            <a:spLocks noGrp="1" noChangeArrowheads="1"/>
          </p:cNvSpPr>
          <p:nvPr>
            <p:ph type="title"/>
          </p:nvPr>
        </p:nvSpPr>
        <p:spPr>
          <a:xfrm>
            <a:off x="259307" y="302552"/>
            <a:ext cx="8533001" cy="764248"/>
          </a:xfrm>
        </p:spPr>
        <p:txBody>
          <a:bodyPr anchor="b">
            <a:normAutofit/>
          </a:bodyPr>
          <a:lstStyle/>
          <a:p>
            <a:r>
              <a:rPr lang="en-US" dirty="0"/>
              <a:t>Total Stopping Distance</a:t>
            </a:r>
          </a:p>
        </p:txBody>
      </p:sp>
      <p:sp>
        <p:nvSpPr>
          <p:cNvPr id="156677" name="Rectangle 5"/>
          <p:cNvSpPr>
            <a:spLocks noGrp="1" noChangeArrowheads="1"/>
          </p:cNvSpPr>
          <p:nvPr>
            <p:ph idx="1"/>
          </p:nvPr>
        </p:nvSpPr>
        <p:spPr>
          <a:xfrm>
            <a:off x="259307" y="1279510"/>
            <a:ext cx="8529851" cy="4740290"/>
          </a:xfrm>
        </p:spPr>
        <p:txBody>
          <a:bodyPr>
            <a:normAutofit/>
          </a:bodyPr>
          <a:lstStyle/>
          <a:p>
            <a:pPr marL="0" indent="0">
              <a:buNone/>
            </a:pPr>
            <a:r>
              <a:rPr lang="en-US"/>
              <a:t>In front of the vehicle:</a:t>
            </a:r>
          </a:p>
          <a:p>
            <a:pPr marL="365760" lvl="2" indent="-365760">
              <a:buSzPct val="100000"/>
              <a:buFont typeface="Wingdings" panose="05000000000000000000" pitchFamily="2" charset="2"/>
              <a:buChar char="v"/>
            </a:pPr>
            <a:endParaRPr lang="en-US"/>
          </a:p>
          <a:p>
            <a:pPr marL="365760" lvl="2" indent="-365760">
              <a:buSzPct val="100000"/>
              <a:buFont typeface="Wingdings" panose="05000000000000000000" pitchFamily="2" charset="2"/>
              <a:buChar char="v"/>
            </a:pPr>
            <a:endParaRPr lang="en-US"/>
          </a:p>
          <a:p>
            <a:pPr marL="627062" lvl="3" indent="-457200">
              <a:buSzPct val="100000"/>
              <a:buFont typeface="+mj-lt"/>
              <a:buAutoNum type="arabicPeriod"/>
            </a:pPr>
            <a:r>
              <a:rPr lang="en-US" b="1"/>
              <a:t>Perception Time:</a:t>
            </a:r>
            <a:r>
              <a:rPr lang="en-US"/>
              <a:t> The seconds of time required to identify a problem.        </a:t>
            </a:r>
          </a:p>
          <a:p>
            <a:pPr marL="2290763" lvl="6" indent="0">
              <a:buSzPct val="100000"/>
              <a:buNone/>
            </a:pPr>
            <a:r>
              <a:rPr lang="en-US" sz="1800"/>
              <a:t>3/4 second or more </a:t>
            </a:r>
          </a:p>
          <a:p>
            <a:pPr marL="627062" lvl="3" indent="-457200">
              <a:buSzPct val="100000"/>
              <a:buFont typeface="+mj-lt"/>
              <a:buAutoNum type="arabicPeriod"/>
            </a:pPr>
            <a:endParaRPr lang="en-US"/>
          </a:p>
          <a:p>
            <a:pPr marL="627062" lvl="3" indent="-457200">
              <a:buSzPct val="100000"/>
              <a:buFont typeface="+mj-lt"/>
              <a:buAutoNum type="arabicPeriod"/>
            </a:pPr>
            <a:r>
              <a:rPr lang="en-US" b="1"/>
              <a:t>Reaction Time: </a:t>
            </a:r>
            <a:r>
              <a:rPr lang="en-US"/>
              <a:t>The seconds of time it takes a driver to lift his/her foot off the accelerator pedal and apply the brake pedal.</a:t>
            </a:r>
          </a:p>
          <a:p>
            <a:pPr marL="2290763" lvl="6" indent="0">
              <a:buSzPct val="100000"/>
              <a:buNone/>
            </a:pPr>
            <a:r>
              <a:rPr lang="en-US" sz="1800"/>
              <a:t>3/4 second or more</a:t>
            </a:r>
          </a:p>
          <a:p>
            <a:pPr marL="627062" lvl="3" indent="-457200">
              <a:buSzPct val="100000"/>
              <a:buFont typeface="+mj-lt"/>
              <a:buAutoNum type="arabicPeriod"/>
            </a:pPr>
            <a:endParaRPr lang="en-US"/>
          </a:p>
          <a:p>
            <a:pPr marL="627062" lvl="3" indent="-457200">
              <a:buSzPct val="100000"/>
              <a:buFont typeface="+mj-lt"/>
              <a:buAutoNum type="arabicPeriod"/>
            </a:pPr>
            <a:r>
              <a:rPr lang="en-US" b="1"/>
              <a:t>Braking Distance: </a:t>
            </a:r>
            <a:r>
              <a:rPr lang="en-US"/>
              <a:t>The distance needed to actually stop the vehicle. (varies by vehicle size and weight, brake system, etc.)</a:t>
            </a:r>
          </a:p>
          <a:p>
            <a:endParaRPr lang="en-US" dirty="0"/>
          </a:p>
        </p:txBody>
      </p:sp>
      <p:sp>
        <p:nvSpPr>
          <p:cNvPr id="74" name="Footer Placeholder 3">
            <a:extLst>
              <a:ext uri="{FF2B5EF4-FFF2-40B4-BE49-F238E27FC236}">
                <a16:creationId xmlns:a16="http://schemas.microsoft.com/office/drawing/2014/main" id="{F1AD3A9C-F872-4AD0-8C4C-51F6319CEB60}"/>
              </a:ext>
            </a:extLst>
          </p:cNvPr>
          <p:cNvSpPr>
            <a:spLocks noGrp="1"/>
          </p:cNvSpPr>
          <p:nvPr>
            <p:ph type="ftr" sz="quarter" idx="3"/>
          </p:nvPr>
        </p:nvSpPr>
        <p:spPr>
          <a:xfrm>
            <a:off x="1" y="6655281"/>
            <a:ext cx="2895600" cy="182562"/>
          </a:xfrm>
        </p:spPr>
        <p:txBody>
          <a:bodyPr/>
          <a:lstStyle/>
          <a:p>
            <a:pPr>
              <a:spcAft>
                <a:spcPts val="600"/>
              </a:spcAft>
            </a:pPr>
            <a:r>
              <a:rPr lang="en-US"/>
              <a:t>filepath...</a:t>
            </a:r>
          </a:p>
        </p:txBody>
      </p:sp>
    </p:spTree>
    <p:extLst>
      <p:ext uri="{BB962C8B-B14F-4D97-AF65-F5344CB8AC3E}">
        <p14:creationId xmlns:p14="http://schemas.microsoft.com/office/powerpoint/2010/main" val="4152181198"/>
      </p:ext>
    </p:extLst>
  </p:cSld>
  <p:clrMapOvr>
    <a:masterClrMapping/>
  </p:clrMapOvr>
  <mc:AlternateContent xmlns:mc="http://schemas.openxmlformats.org/markup-compatibility/2006" xmlns:p14="http://schemas.microsoft.com/office/powerpoint/2010/main">
    <mc:Choice Requires="p14">
      <p:transition spd="slow">
        <p14:prism/>
      </p:transition>
    </mc:Choice>
    <mc:Fallback xmlns="">
      <p:transition spd="slow">
        <p:fade/>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0773" name="Rectangle 5"/>
          <p:cNvSpPr>
            <a:spLocks noGrp="1" noChangeArrowheads="1"/>
          </p:cNvSpPr>
          <p:nvPr>
            <p:ph type="title"/>
          </p:nvPr>
        </p:nvSpPr>
        <p:spPr>
          <a:xfrm>
            <a:off x="259307" y="470863"/>
            <a:ext cx="8533001" cy="595937"/>
          </a:xfrm>
        </p:spPr>
        <p:txBody>
          <a:bodyPr>
            <a:normAutofit fontScale="90000"/>
          </a:bodyPr>
          <a:lstStyle/>
          <a:p>
            <a:r>
              <a:rPr lang="en-US" b="0" dirty="0"/>
              <a:t>Total Stopping Distance – </a:t>
            </a:r>
            <a:r>
              <a:rPr lang="en-US" b="0" dirty="0" err="1"/>
              <a:t>cont</a:t>
            </a:r>
            <a:r>
              <a:rPr lang="en-US" b="0" dirty="0"/>
              <a:t>…</a:t>
            </a:r>
          </a:p>
        </p:txBody>
      </p:sp>
      <p:sp>
        <p:nvSpPr>
          <p:cNvPr id="160774" name="Rectangle 6"/>
          <p:cNvSpPr>
            <a:spLocks noGrp="1" noChangeArrowheads="1"/>
          </p:cNvSpPr>
          <p:nvPr>
            <p:ph idx="1"/>
          </p:nvPr>
        </p:nvSpPr>
        <p:spPr>
          <a:xfrm>
            <a:off x="381000" y="1276927"/>
            <a:ext cx="4953000" cy="2209800"/>
          </a:xfrm>
          <a:solidFill>
            <a:srgbClr val="CCE6F2"/>
          </a:solidFill>
          <a:ln>
            <a:solidFill>
              <a:schemeClr val="accent1"/>
            </a:solidFill>
          </a:ln>
        </p:spPr>
        <p:txBody>
          <a:bodyPr/>
          <a:lstStyle/>
          <a:p>
            <a:pPr>
              <a:lnSpc>
                <a:spcPct val="90000"/>
              </a:lnSpc>
              <a:buFontTx/>
              <a:buNone/>
            </a:pPr>
            <a:r>
              <a:rPr lang="en-US" sz="2000" b="1" dirty="0"/>
              <a:t>Automobile traveling at 30 mph:</a:t>
            </a:r>
          </a:p>
          <a:p>
            <a:pPr>
              <a:lnSpc>
                <a:spcPct val="90000"/>
              </a:lnSpc>
              <a:buFontTx/>
              <a:buNone/>
            </a:pPr>
            <a:endParaRPr lang="en-US" sz="1000" dirty="0"/>
          </a:p>
          <a:p>
            <a:pPr>
              <a:lnSpc>
                <a:spcPct val="90000"/>
              </a:lnSpc>
            </a:pPr>
            <a:r>
              <a:rPr lang="en-US" sz="2000" dirty="0"/>
              <a:t>Perception Distance		</a:t>
            </a:r>
            <a:r>
              <a:rPr lang="en-US" sz="2000" b="1" dirty="0"/>
              <a:t>33 feet</a:t>
            </a:r>
          </a:p>
          <a:p>
            <a:pPr>
              <a:lnSpc>
                <a:spcPct val="90000"/>
              </a:lnSpc>
            </a:pPr>
            <a:r>
              <a:rPr lang="en-US" sz="2000" dirty="0"/>
              <a:t>Reaction Distance              	</a:t>
            </a:r>
            <a:r>
              <a:rPr lang="en-US" sz="2000" b="1" dirty="0"/>
              <a:t>33 feet</a:t>
            </a:r>
            <a:r>
              <a:rPr lang="en-US" sz="2000" dirty="0"/>
              <a:t> </a:t>
            </a:r>
          </a:p>
          <a:p>
            <a:pPr>
              <a:lnSpc>
                <a:spcPct val="90000"/>
              </a:lnSpc>
            </a:pPr>
            <a:r>
              <a:rPr lang="en-US" sz="2000" u="sng" dirty="0"/>
              <a:t>Braking Distance                	</a:t>
            </a:r>
            <a:r>
              <a:rPr lang="en-US" sz="2000" b="1" u="sng" dirty="0"/>
              <a:t>43 feet</a:t>
            </a:r>
            <a:r>
              <a:rPr lang="en-US" sz="2000" u="sng" dirty="0"/>
              <a:t> </a:t>
            </a:r>
          </a:p>
          <a:p>
            <a:pPr>
              <a:lnSpc>
                <a:spcPct val="90000"/>
              </a:lnSpc>
              <a:buFontTx/>
              <a:buNone/>
            </a:pPr>
            <a:r>
              <a:rPr lang="en-US" sz="2000" b="1" dirty="0">
                <a:solidFill>
                  <a:srgbClr val="FF0000"/>
                </a:solidFill>
              </a:rPr>
              <a:t>      Total stopping distance = 109 feet </a:t>
            </a:r>
          </a:p>
        </p:txBody>
      </p:sp>
      <p:sp>
        <p:nvSpPr>
          <p:cNvPr id="4" name="Rectangle 10">
            <a:extLst>
              <a:ext uri="{FF2B5EF4-FFF2-40B4-BE49-F238E27FC236}">
                <a16:creationId xmlns:a16="http://schemas.microsoft.com/office/drawing/2014/main" id="{9D28F142-2D47-4E5A-92D3-737DDD609DDA}"/>
              </a:ext>
            </a:extLst>
          </p:cNvPr>
          <p:cNvSpPr txBox="1">
            <a:spLocks noChangeArrowheads="1"/>
          </p:cNvSpPr>
          <p:nvPr/>
        </p:nvSpPr>
        <p:spPr bwMode="auto">
          <a:xfrm>
            <a:off x="3779292" y="3962400"/>
            <a:ext cx="4696671" cy="2172528"/>
          </a:xfrm>
          <a:prstGeom prst="rect">
            <a:avLst/>
          </a:prstGeom>
          <a:solidFill>
            <a:srgbClr val="CCE6F2"/>
          </a:solidFill>
          <a:ln w="9525">
            <a:solidFill>
              <a:schemeClr val="accent1"/>
            </a:solidFill>
            <a:miter lim="800000"/>
            <a:headEnd/>
            <a:tailEnd/>
          </a:ln>
          <a:effectLst/>
        </p:spPr>
        <p:txBody>
          <a:bodyPr vert="horz" wrap="square" lIns="91440" tIns="45720" rIns="91440" bIns="45720" numCol="1" anchor="t" anchorCtr="0" compatLnSpc="1">
            <a:prstTxWarp prst="textNoShape">
              <a:avLst/>
            </a:prstTxWarp>
          </a:bodyPr>
          <a:lstStyle>
            <a:lvl1pPr marL="344488" indent="-344488" algn="l" rtl="0" eaLnBrk="1" fontAlgn="base" hangingPunct="1">
              <a:spcBef>
                <a:spcPct val="50000"/>
              </a:spcBef>
              <a:spcAft>
                <a:spcPct val="0"/>
              </a:spcAft>
              <a:buClr>
                <a:srgbClr val="003478"/>
              </a:buClr>
              <a:buSzPct val="75000"/>
              <a:buFont typeface="Wingdings" pitchFamily="2" charset="2"/>
              <a:buChar char=""/>
              <a:defRPr>
                <a:solidFill>
                  <a:schemeClr val="tx1"/>
                </a:solidFill>
                <a:latin typeface="+mn-lt"/>
                <a:ea typeface="+mn-ea"/>
                <a:cs typeface="+mn-cs"/>
              </a:defRPr>
            </a:lvl1pPr>
            <a:lvl2pPr marL="798513" indent="-450850" algn="l" rtl="0" eaLnBrk="1" fontAlgn="base" hangingPunct="1">
              <a:spcBef>
                <a:spcPct val="20000"/>
              </a:spcBef>
              <a:spcAft>
                <a:spcPct val="0"/>
              </a:spcAft>
              <a:buClr>
                <a:srgbClr val="003478"/>
              </a:buClr>
              <a:buSzPct val="75000"/>
              <a:buFont typeface="Wingdings 3" pitchFamily="18" charset="2"/>
              <a:buChar char=""/>
              <a:defRPr sz="1600">
                <a:solidFill>
                  <a:schemeClr val="tx1"/>
                </a:solidFill>
                <a:latin typeface="+mn-lt"/>
              </a:defRPr>
            </a:lvl2pPr>
            <a:lvl3pPr marL="1146175" indent="-347663" algn="l" rtl="0" eaLnBrk="1" fontAlgn="base" hangingPunct="1">
              <a:spcBef>
                <a:spcPct val="20000"/>
              </a:spcBef>
              <a:spcAft>
                <a:spcPct val="0"/>
              </a:spcAft>
              <a:buClr>
                <a:srgbClr val="003478"/>
              </a:buClr>
              <a:buSzPct val="70000"/>
              <a:buFont typeface="Wingdings" pitchFamily="2" charset="2"/>
              <a:buChar char="²"/>
              <a:defRPr sz="1400">
                <a:solidFill>
                  <a:schemeClr val="tx1"/>
                </a:solidFill>
                <a:latin typeface="+mn-lt"/>
              </a:defRPr>
            </a:lvl3pPr>
            <a:lvl4pPr marL="1027113" indent="-225425" algn="l" rtl="0" eaLnBrk="1" fontAlgn="base" hangingPunct="1">
              <a:spcBef>
                <a:spcPct val="20000"/>
              </a:spcBef>
              <a:spcAft>
                <a:spcPct val="0"/>
              </a:spcAft>
              <a:buClr>
                <a:srgbClr val="003478"/>
              </a:buClr>
              <a:buSzPct val="70000"/>
              <a:buFont typeface="Wingdings 2" pitchFamily="18" charset="2"/>
              <a:buChar char="÷"/>
              <a:defRPr sz="1200">
                <a:solidFill>
                  <a:schemeClr val="tx1"/>
                </a:solidFill>
                <a:latin typeface="+mn-lt"/>
              </a:defRPr>
            </a:lvl4pPr>
            <a:lvl5pPr marL="854075" indent="-111125" algn="l" rtl="0" eaLnBrk="1" fontAlgn="base" hangingPunct="1">
              <a:spcBef>
                <a:spcPct val="40000"/>
              </a:spcBef>
              <a:spcAft>
                <a:spcPct val="0"/>
              </a:spcAft>
              <a:buClr>
                <a:srgbClr val="003478"/>
              </a:buClr>
              <a:buSzPct val="85000"/>
              <a:buFont typeface="Wingdings" pitchFamily="2" charset="2"/>
              <a:buChar char="ú"/>
              <a:defRPr sz="1000">
                <a:solidFill>
                  <a:schemeClr val="tx1"/>
                </a:solidFill>
                <a:latin typeface="+mn-lt"/>
              </a:defRPr>
            </a:lvl5pPr>
            <a:lvl6pPr marL="1200150" indent="-171450" algn="l" rtl="0" eaLnBrk="1" fontAlgn="base" hangingPunct="1">
              <a:spcBef>
                <a:spcPct val="40000"/>
              </a:spcBef>
              <a:spcAft>
                <a:spcPct val="0"/>
              </a:spcAft>
              <a:buClr>
                <a:srgbClr val="003478"/>
              </a:buClr>
              <a:buSzPct val="85000"/>
              <a:buFont typeface="Tahoma" pitchFamily="34" charset="0"/>
              <a:buNone/>
              <a:tabLst/>
              <a:defRPr sz="1200">
                <a:solidFill>
                  <a:schemeClr val="tx1"/>
                </a:solidFill>
                <a:latin typeface="+mn-lt"/>
              </a:defRPr>
            </a:lvl6pPr>
            <a:lvl7pPr marL="3033713" indent="-290513" algn="l" rtl="0" eaLnBrk="1" fontAlgn="base" hangingPunct="1">
              <a:spcBef>
                <a:spcPct val="40000"/>
              </a:spcBef>
              <a:spcAft>
                <a:spcPct val="0"/>
              </a:spcAft>
              <a:buClr>
                <a:srgbClr val="003478"/>
              </a:buClr>
              <a:buChar char="»"/>
              <a:defRPr sz="1200">
                <a:solidFill>
                  <a:schemeClr val="tx1"/>
                </a:solidFill>
                <a:latin typeface="+mn-lt"/>
              </a:defRPr>
            </a:lvl7pPr>
            <a:lvl8pPr marL="3490913" indent="-290513" algn="l" rtl="0" eaLnBrk="1" fontAlgn="base" hangingPunct="1">
              <a:spcBef>
                <a:spcPct val="40000"/>
              </a:spcBef>
              <a:spcAft>
                <a:spcPct val="0"/>
              </a:spcAft>
              <a:buClr>
                <a:srgbClr val="003478"/>
              </a:buClr>
              <a:buChar char="»"/>
              <a:defRPr sz="1200">
                <a:solidFill>
                  <a:schemeClr val="tx1"/>
                </a:solidFill>
                <a:latin typeface="+mn-lt"/>
              </a:defRPr>
            </a:lvl8pPr>
            <a:lvl9pPr marL="3948113" indent="-290513" algn="l" rtl="0" eaLnBrk="1" fontAlgn="base" hangingPunct="1">
              <a:spcBef>
                <a:spcPct val="40000"/>
              </a:spcBef>
              <a:spcAft>
                <a:spcPct val="0"/>
              </a:spcAft>
              <a:buClr>
                <a:srgbClr val="003478"/>
              </a:buClr>
              <a:buChar char="»"/>
              <a:defRPr sz="1200">
                <a:solidFill>
                  <a:schemeClr val="tx1"/>
                </a:solidFill>
                <a:latin typeface="+mn-lt"/>
              </a:defRPr>
            </a:lvl9pPr>
          </a:lstStyle>
          <a:p>
            <a:pPr marL="0" indent="0">
              <a:buFont typeface="Wingdings" pitchFamily="2" charset="2"/>
              <a:buNone/>
            </a:pPr>
            <a:endParaRPr lang="en-US" sz="800" b="1" kern="0" dirty="0"/>
          </a:p>
          <a:p>
            <a:pPr marL="0" indent="0">
              <a:buFont typeface="Wingdings" pitchFamily="2" charset="2"/>
              <a:buNone/>
            </a:pPr>
            <a:r>
              <a:rPr lang="en-US" sz="2000" b="1" kern="0" dirty="0"/>
              <a:t>Automobile traveling at 65 mph:</a:t>
            </a:r>
          </a:p>
          <a:p>
            <a:pPr marL="0" indent="0">
              <a:buFont typeface="Wingdings" pitchFamily="2" charset="2"/>
              <a:buNone/>
            </a:pPr>
            <a:endParaRPr lang="en-US" sz="800" b="1" kern="0" dirty="0"/>
          </a:p>
          <a:p>
            <a:pPr marL="228600" lvl="1" indent="-228600">
              <a:buClrTx/>
              <a:buSzPct val="100000"/>
              <a:buFont typeface="Arial" panose="020B0604020202020204" pitchFamily="34" charset="0"/>
              <a:buChar char="•"/>
            </a:pPr>
            <a:r>
              <a:rPr lang="en-US" sz="2000" kern="0" dirty="0">
                <a:solidFill>
                  <a:srgbClr val="FF0000"/>
                </a:solidFill>
              </a:rPr>
              <a:t>Total stopping distance = 344 feet</a:t>
            </a:r>
          </a:p>
          <a:p>
            <a:pPr lvl="1">
              <a:buSzPct val="100000"/>
              <a:buFont typeface="Wingdings" panose="05000000000000000000" pitchFamily="2" charset="2"/>
              <a:buChar char="v"/>
            </a:pPr>
            <a:endParaRPr lang="en-US" sz="1000" kern="0" dirty="0">
              <a:solidFill>
                <a:srgbClr val="FF0000"/>
              </a:solidFill>
            </a:endParaRPr>
          </a:p>
          <a:p>
            <a:pPr marL="228600" lvl="1" indent="-228600">
              <a:buClrTx/>
              <a:buSzPct val="100000"/>
              <a:buFont typeface="Arial" panose="020B0604020202020204" pitchFamily="34" charset="0"/>
              <a:buChar char="•"/>
            </a:pPr>
            <a:r>
              <a:rPr lang="en-US" sz="2000" b="0" kern="0" dirty="0"/>
              <a:t>Over 3 times the distance!</a:t>
            </a:r>
          </a:p>
        </p:txBody>
      </p:sp>
      <p:pic>
        <p:nvPicPr>
          <p:cNvPr id="2" name="Picture 1">
            <a:extLst>
              <a:ext uri="{FF2B5EF4-FFF2-40B4-BE49-F238E27FC236}">
                <a16:creationId xmlns:a16="http://schemas.microsoft.com/office/drawing/2014/main" id="{F8FABA8F-0B53-4570-B040-5C5BD0E8ABD6}"/>
              </a:ext>
            </a:extLst>
          </p:cNvPr>
          <p:cNvPicPr>
            <a:picLocks noChangeAspect="1"/>
          </p:cNvPicPr>
          <p:nvPr/>
        </p:nvPicPr>
        <p:blipFill>
          <a:blip r:embed="rId3"/>
          <a:stretch>
            <a:fillRect/>
          </a:stretch>
        </p:blipFill>
        <p:spPr>
          <a:xfrm>
            <a:off x="381000" y="3939117"/>
            <a:ext cx="3276600" cy="2172528"/>
          </a:xfrm>
          <a:prstGeom prst="rect">
            <a:avLst/>
          </a:prstGeom>
        </p:spPr>
      </p:pic>
      <p:pic>
        <p:nvPicPr>
          <p:cNvPr id="3" name="Picture 2">
            <a:extLst>
              <a:ext uri="{FF2B5EF4-FFF2-40B4-BE49-F238E27FC236}">
                <a16:creationId xmlns:a16="http://schemas.microsoft.com/office/drawing/2014/main" id="{1C301143-BCAF-44AA-8F07-D412F47E13BA}"/>
              </a:ext>
            </a:extLst>
          </p:cNvPr>
          <p:cNvPicPr>
            <a:picLocks noChangeAspect="1"/>
          </p:cNvPicPr>
          <p:nvPr/>
        </p:nvPicPr>
        <p:blipFill>
          <a:blip r:embed="rId4"/>
          <a:stretch>
            <a:fillRect/>
          </a:stretch>
        </p:blipFill>
        <p:spPr>
          <a:xfrm>
            <a:off x="5380279" y="1295399"/>
            <a:ext cx="3095684" cy="2191327"/>
          </a:xfrm>
          <a:prstGeom prst="rect">
            <a:avLst/>
          </a:prstGeom>
        </p:spPr>
      </p:pic>
    </p:spTree>
    <p:extLst>
      <p:ext uri="{BB962C8B-B14F-4D97-AF65-F5344CB8AC3E}">
        <p14:creationId xmlns:p14="http://schemas.microsoft.com/office/powerpoint/2010/main" val="1755998333"/>
      </p:ext>
    </p:extLst>
  </p:cSld>
  <p:clrMapOvr>
    <a:masterClrMapping/>
  </p:clrMapOvr>
  <mc:AlternateContent xmlns:mc="http://schemas.openxmlformats.org/markup-compatibility/2006" xmlns:p14="http://schemas.microsoft.com/office/powerpoint/2010/main">
    <mc:Choice Requires="p14">
      <p:transition spd="slow">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16077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60774">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60774">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60774">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60774">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0774" grpId="0" uiExpand="1" build="p"/>
      <p:bldP spid="4"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96" name="Line 12"/>
          <p:cNvSpPr>
            <a:spLocks noChangeShapeType="1"/>
          </p:cNvSpPr>
          <p:nvPr/>
        </p:nvSpPr>
        <p:spPr bwMode="auto">
          <a:xfrm>
            <a:off x="0" y="3276600"/>
            <a:ext cx="9144000" cy="0"/>
          </a:xfrm>
          <a:prstGeom prst="line">
            <a:avLst/>
          </a:prstGeom>
          <a:noFill/>
          <a:ln w="9525">
            <a:solidFill>
              <a:srgbClr val="B2B2B2"/>
            </a:solidFill>
            <a:round/>
            <a:headEnd/>
            <a:tailEnd/>
          </a:ln>
          <a:effectLst/>
        </p:spPr>
        <p:txBody>
          <a:bodyPr/>
          <a:lstStyle/>
          <a:p>
            <a:endParaRPr lang="en-US" dirty="0"/>
          </a:p>
        </p:txBody>
      </p:sp>
      <p:sp>
        <p:nvSpPr>
          <p:cNvPr id="4" name="Text Placeholder 3">
            <a:extLst>
              <a:ext uri="{FF2B5EF4-FFF2-40B4-BE49-F238E27FC236}">
                <a16:creationId xmlns:a16="http://schemas.microsoft.com/office/drawing/2014/main" id="{9070C40D-B270-4AEC-AAC8-EF4D649DE516}"/>
              </a:ext>
            </a:extLst>
          </p:cNvPr>
          <p:cNvSpPr>
            <a:spLocks noGrp="1"/>
          </p:cNvSpPr>
          <p:nvPr>
            <p:ph type="body" sz="quarter" idx="10"/>
          </p:nvPr>
        </p:nvSpPr>
        <p:spPr/>
        <p:txBody>
          <a:bodyPr/>
          <a:lstStyle/>
          <a:p>
            <a:endParaRPr lang="en-US"/>
          </a:p>
        </p:txBody>
      </p:sp>
      <p:sp>
        <p:nvSpPr>
          <p:cNvPr id="3" name="Title 2"/>
          <p:cNvSpPr>
            <a:spLocks noGrp="1"/>
          </p:cNvSpPr>
          <p:nvPr>
            <p:ph type="ctrTitle"/>
          </p:nvPr>
        </p:nvSpPr>
        <p:spPr/>
        <p:txBody>
          <a:bodyPr>
            <a:normAutofit/>
          </a:bodyPr>
          <a:lstStyle/>
          <a:p>
            <a:br>
              <a:rPr lang="en-US" dirty="0"/>
            </a:br>
            <a:r>
              <a:rPr lang="en-US" dirty="0"/>
              <a:t>Distracted Driving</a:t>
            </a:r>
          </a:p>
        </p:txBody>
      </p:sp>
      <p:sp>
        <p:nvSpPr>
          <p:cNvPr id="2" name="Subtitle 1">
            <a:extLst>
              <a:ext uri="{FF2B5EF4-FFF2-40B4-BE49-F238E27FC236}">
                <a16:creationId xmlns:a16="http://schemas.microsoft.com/office/drawing/2014/main" id="{70369770-3F96-4187-93F0-EEC494A44B27}"/>
              </a:ext>
            </a:extLst>
          </p:cNvPr>
          <p:cNvSpPr>
            <a:spLocks noGrp="1"/>
          </p:cNvSpPr>
          <p:nvPr>
            <p:ph type="subTitle" idx="1"/>
          </p:nvPr>
        </p:nvSpPr>
        <p:spPr/>
        <p:txBody>
          <a:bodyPr/>
          <a:lstStyle/>
          <a:p>
            <a:endParaRPr lang="en-US"/>
          </a:p>
        </p:txBody>
      </p:sp>
    </p:spTree>
    <p:extLst>
      <p:ext uri="{BB962C8B-B14F-4D97-AF65-F5344CB8AC3E}">
        <p14:creationId xmlns:p14="http://schemas.microsoft.com/office/powerpoint/2010/main" val="1596103398"/>
      </p:ext>
    </p:extLst>
  </p:cSld>
  <p:clrMapOvr>
    <a:masterClrMapping/>
  </p:clrMapOvr>
  <mc:AlternateContent xmlns:mc="http://schemas.openxmlformats.org/markup-compatibility/2006" xmlns:p14="http://schemas.microsoft.com/office/powerpoint/2010/main">
    <mc:Choice Requires="p14">
      <p:transition spd="slow">
        <p14:prism/>
      </p:transition>
    </mc:Choice>
    <mc:Fallback xmlns="">
      <p:transition spd="slow">
        <p:fade/>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F75498-7DA8-42EB-8008-EF8225BD5A01}"/>
              </a:ext>
            </a:extLst>
          </p:cNvPr>
          <p:cNvSpPr>
            <a:spLocks noGrp="1"/>
          </p:cNvSpPr>
          <p:nvPr>
            <p:ph type="title"/>
          </p:nvPr>
        </p:nvSpPr>
        <p:spPr>
          <a:xfrm>
            <a:off x="228600" y="371475"/>
            <a:ext cx="8250238" cy="628650"/>
          </a:xfrm>
        </p:spPr>
        <p:txBody>
          <a:bodyPr>
            <a:normAutofit fontScale="90000"/>
          </a:bodyPr>
          <a:lstStyle/>
          <a:p>
            <a:r>
              <a:rPr lang="en-US" b="0" dirty="0">
                <a:solidFill>
                  <a:srgbClr val="003478"/>
                </a:solidFill>
              </a:rPr>
              <a:t>Car Manufacturers’ Following Distance Technology</a:t>
            </a:r>
          </a:p>
        </p:txBody>
      </p:sp>
      <p:sp>
        <p:nvSpPr>
          <p:cNvPr id="7" name="Text Placeholder 6">
            <a:extLst>
              <a:ext uri="{FF2B5EF4-FFF2-40B4-BE49-F238E27FC236}">
                <a16:creationId xmlns:a16="http://schemas.microsoft.com/office/drawing/2014/main" id="{D542E260-8328-4B84-A0EA-41B7AE1705C7}"/>
              </a:ext>
            </a:extLst>
          </p:cNvPr>
          <p:cNvSpPr>
            <a:spLocks noGrp="1"/>
          </p:cNvSpPr>
          <p:nvPr>
            <p:ph type="body" sz="half" idx="1"/>
          </p:nvPr>
        </p:nvSpPr>
        <p:spPr>
          <a:xfrm>
            <a:off x="266700" y="1325563"/>
            <a:ext cx="8610600" cy="1981200"/>
          </a:xfrm>
        </p:spPr>
        <p:txBody>
          <a:bodyPr/>
          <a:lstStyle/>
          <a:p>
            <a:pPr marL="365760" indent="-365760">
              <a:buSzPct val="100000"/>
              <a:buFont typeface="Wingdings" panose="05000000000000000000" pitchFamily="2" charset="2"/>
              <a:buChar char="v"/>
            </a:pPr>
            <a:r>
              <a:rPr lang="en-US" sz="2000" dirty="0"/>
              <a:t>Automatically maintains a safe distance between you and traffic ahead</a:t>
            </a:r>
          </a:p>
          <a:p>
            <a:pPr marL="365760" indent="-365760">
              <a:buSzPct val="100000"/>
              <a:buFont typeface="Wingdings" panose="05000000000000000000" pitchFamily="2" charset="2"/>
              <a:buChar char="v"/>
            </a:pPr>
            <a:endParaRPr lang="en-US" sz="1200" dirty="0"/>
          </a:p>
          <a:p>
            <a:pPr marL="365760" indent="-365760">
              <a:buSzPct val="100000"/>
              <a:buFont typeface="Wingdings" panose="05000000000000000000" pitchFamily="2" charset="2"/>
              <a:buChar char="v"/>
            </a:pPr>
            <a:r>
              <a:rPr lang="en-US" sz="2000" dirty="0"/>
              <a:t>Helps prevent rear-end collisions</a:t>
            </a:r>
          </a:p>
          <a:p>
            <a:pPr marL="365760" indent="-365760">
              <a:buSzPct val="100000"/>
              <a:buFont typeface="Wingdings" panose="05000000000000000000" pitchFamily="2" charset="2"/>
              <a:buChar char="v"/>
            </a:pPr>
            <a:endParaRPr lang="en-US" sz="1200" dirty="0"/>
          </a:p>
          <a:p>
            <a:pPr marL="365760" indent="-365760">
              <a:buSzPct val="100000"/>
              <a:buFont typeface="Wingdings" panose="05000000000000000000" pitchFamily="2" charset="2"/>
              <a:buChar char="v"/>
            </a:pPr>
            <a:r>
              <a:rPr lang="en-US" sz="2000" dirty="0"/>
              <a:t>Distances can be adjusted, or system turned off completely</a:t>
            </a:r>
          </a:p>
        </p:txBody>
      </p:sp>
      <p:pic>
        <p:nvPicPr>
          <p:cNvPr id="6" name="Picture 5">
            <a:extLst>
              <a:ext uri="{FF2B5EF4-FFF2-40B4-BE49-F238E27FC236}">
                <a16:creationId xmlns:a16="http://schemas.microsoft.com/office/drawing/2014/main" id="{72A605DC-A7A8-4ABF-AB6C-33367A269CC2}"/>
              </a:ext>
            </a:extLst>
          </p:cNvPr>
          <p:cNvPicPr>
            <a:picLocks noChangeAspect="1"/>
          </p:cNvPicPr>
          <p:nvPr/>
        </p:nvPicPr>
        <p:blipFill>
          <a:blip r:embed="rId2"/>
          <a:stretch>
            <a:fillRect/>
          </a:stretch>
        </p:blipFill>
        <p:spPr>
          <a:xfrm>
            <a:off x="4419600" y="3733800"/>
            <a:ext cx="3754856" cy="2109752"/>
          </a:xfrm>
          <a:prstGeom prst="rect">
            <a:avLst/>
          </a:prstGeom>
          <a:ln>
            <a:solidFill>
              <a:schemeClr val="accent1"/>
            </a:solidFill>
          </a:ln>
        </p:spPr>
      </p:pic>
      <p:pic>
        <p:nvPicPr>
          <p:cNvPr id="10" name="Picture 9">
            <a:extLst>
              <a:ext uri="{FF2B5EF4-FFF2-40B4-BE49-F238E27FC236}">
                <a16:creationId xmlns:a16="http://schemas.microsoft.com/office/drawing/2014/main" id="{81B7795D-E827-42C4-B92E-406E8E41C24F}"/>
              </a:ext>
            </a:extLst>
          </p:cNvPr>
          <p:cNvPicPr>
            <a:picLocks noChangeAspect="1"/>
          </p:cNvPicPr>
          <p:nvPr/>
        </p:nvPicPr>
        <p:blipFill>
          <a:blip r:embed="rId3"/>
          <a:stretch>
            <a:fillRect/>
          </a:stretch>
        </p:blipFill>
        <p:spPr>
          <a:xfrm>
            <a:off x="925357" y="3733800"/>
            <a:ext cx="3170393" cy="2109752"/>
          </a:xfrm>
          <a:prstGeom prst="rect">
            <a:avLst/>
          </a:prstGeom>
          <a:ln>
            <a:solidFill>
              <a:schemeClr val="accent1"/>
            </a:solidFill>
          </a:ln>
        </p:spPr>
      </p:pic>
    </p:spTree>
    <p:extLst>
      <p:ext uri="{BB962C8B-B14F-4D97-AF65-F5344CB8AC3E}">
        <p14:creationId xmlns:p14="http://schemas.microsoft.com/office/powerpoint/2010/main" val="3115795600"/>
      </p:ext>
    </p:extLst>
  </p:cSld>
  <p:clrMapOvr>
    <a:masterClrMapping/>
  </p:clrMapOvr>
  <mc:AlternateContent xmlns:mc="http://schemas.openxmlformats.org/markup-compatibility/2006" xmlns:p14="http://schemas.microsoft.com/office/powerpoint/2010/main">
    <mc:Choice Requires="p14">
      <p:transition spd="slow">
        <p14:prism/>
      </p:transition>
    </mc:Choice>
    <mc:Fallback xmlns="">
      <p:transition spd="slow">
        <p:fade/>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B9E85F67-AD4E-47A6-B136-883ECE66B89A}"/>
              </a:ext>
            </a:extLst>
          </p:cNvPr>
          <p:cNvSpPr>
            <a:spLocks noGrp="1"/>
          </p:cNvSpPr>
          <p:nvPr>
            <p:ph type="body" sz="quarter" idx="10"/>
          </p:nvPr>
        </p:nvSpPr>
        <p:spPr/>
        <p:txBody>
          <a:bodyPr/>
          <a:lstStyle/>
          <a:p>
            <a:endParaRPr lang="en-US"/>
          </a:p>
        </p:txBody>
      </p:sp>
      <p:sp>
        <p:nvSpPr>
          <p:cNvPr id="3" name="Title 2"/>
          <p:cNvSpPr>
            <a:spLocks noGrp="1"/>
          </p:cNvSpPr>
          <p:nvPr>
            <p:ph type="ctrTitle"/>
          </p:nvPr>
        </p:nvSpPr>
        <p:spPr/>
        <p:txBody>
          <a:bodyPr/>
          <a:lstStyle/>
          <a:p>
            <a:r>
              <a:rPr lang="en-US" dirty="0"/>
              <a:t>Speeding</a:t>
            </a:r>
          </a:p>
        </p:txBody>
      </p:sp>
      <p:sp>
        <p:nvSpPr>
          <p:cNvPr id="2" name="Subtitle 1">
            <a:extLst>
              <a:ext uri="{FF2B5EF4-FFF2-40B4-BE49-F238E27FC236}">
                <a16:creationId xmlns:a16="http://schemas.microsoft.com/office/drawing/2014/main" id="{51C04C98-D560-4139-A836-5A13DB9B8F70}"/>
              </a:ext>
            </a:extLst>
          </p:cNvPr>
          <p:cNvSpPr>
            <a:spLocks noGrp="1"/>
          </p:cNvSpPr>
          <p:nvPr>
            <p:ph type="subTitle" idx="1"/>
          </p:nvPr>
        </p:nvSpPr>
        <p:spPr/>
        <p:txBody>
          <a:bodyPr/>
          <a:lstStyle/>
          <a:p>
            <a:endParaRPr lang="en-US"/>
          </a:p>
        </p:txBody>
      </p:sp>
    </p:spTree>
    <p:extLst>
      <p:ext uri="{BB962C8B-B14F-4D97-AF65-F5344CB8AC3E}">
        <p14:creationId xmlns:p14="http://schemas.microsoft.com/office/powerpoint/2010/main" val="21252366"/>
      </p:ext>
    </p:extLst>
  </p:cSld>
  <p:clrMapOvr>
    <a:masterClrMapping/>
  </p:clrMapOvr>
  <mc:AlternateContent xmlns:mc="http://schemas.openxmlformats.org/markup-compatibility/2006" xmlns:p14="http://schemas.microsoft.com/office/powerpoint/2010/main">
    <mc:Choice Requires="p14">
      <p:transition spd="slow">
        <p14:prism/>
      </p:transition>
    </mc:Choice>
    <mc:Fallback xmlns="">
      <p:transition spd="slow">
        <p:fade/>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2"/>
          <p:cNvSpPr>
            <a:spLocks noGrp="1" noChangeArrowheads="1"/>
          </p:cNvSpPr>
          <p:nvPr>
            <p:ph type="title"/>
          </p:nvPr>
        </p:nvSpPr>
        <p:spPr>
          <a:xfrm>
            <a:off x="685800" y="457200"/>
            <a:ext cx="7699248" cy="1024128"/>
          </a:xfrm>
        </p:spPr>
        <p:txBody>
          <a:bodyPr/>
          <a:lstStyle/>
          <a:p>
            <a:r>
              <a:rPr lang="en-US" b="0" dirty="0">
                <a:solidFill>
                  <a:srgbClr val="003478"/>
                </a:solidFill>
              </a:rPr>
              <a:t>Speeding – </a:t>
            </a:r>
            <a:r>
              <a:rPr lang="en-US" b="0" dirty="0" err="1">
                <a:solidFill>
                  <a:srgbClr val="003478"/>
                </a:solidFill>
              </a:rPr>
              <a:t>cont</a:t>
            </a:r>
            <a:r>
              <a:rPr lang="en-US" b="0" dirty="0">
                <a:solidFill>
                  <a:srgbClr val="003478"/>
                </a:solidFill>
              </a:rPr>
              <a:t>…</a:t>
            </a:r>
          </a:p>
        </p:txBody>
      </p:sp>
      <p:sp>
        <p:nvSpPr>
          <p:cNvPr id="52227" name="Rectangle 3"/>
          <p:cNvSpPr>
            <a:spLocks noGrp="1" noChangeArrowheads="1"/>
          </p:cNvSpPr>
          <p:nvPr>
            <p:ph sz="quarter" idx="15"/>
          </p:nvPr>
        </p:nvSpPr>
        <p:spPr/>
        <p:txBody>
          <a:bodyPr/>
          <a:lstStyle/>
          <a:p>
            <a:pPr marL="457200" indent="-457200">
              <a:buFont typeface="Wingdings" pitchFamily="2" charset="2"/>
              <a:buNone/>
              <a:tabLst>
                <a:tab pos="914400" algn="l"/>
              </a:tabLst>
            </a:pPr>
            <a:r>
              <a:rPr lang="en-US" sz="2400" b="1" dirty="0"/>
              <a:t>Driving the “speed limit” is not always safe…</a:t>
            </a:r>
          </a:p>
          <a:p>
            <a:pPr marL="457200" indent="-457200">
              <a:buFont typeface="Wingdings" pitchFamily="2" charset="2"/>
              <a:buNone/>
              <a:tabLst>
                <a:tab pos="914400" algn="l"/>
              </a:tabLst>
            </a:pPr>
            <a:endParaRPr lang="en-US" sz="1200" dirty="0"/>
          </a:p>
          <a:p>
            <a:pPr marL="0" indent="0">
              <a:buNone/>
              <a:tabLst>
                <a:tab pos="914400" algn="l"/>
              </a:tabLst>
            </a:pPr>
            <a:r>
              <a:rPr lang="en-US" sz="2200" dirty="0"/>
              <a:t>Conditions affecting speed management are:</a:t>
            </a:r>
          </a:p>
          <a:p>
            <a:pPr marL="0" indent="0">
              <a:buNone/>
              <a:tabLst>
                <a:tab pos="914400" algn="l"/>
              </a:tabLst>
            </a:pPr>
            <a:endParaRPr lang="en-US" sz="1000" dirty="0"/>
          </a:p>
          <a:p>
            <a:pPr marL="457200" indent="-457200">
              <a:buFont typeface="Wingdings" pitchFamily="2" charset="2"/>
              <a:buNone/>
              <a:tabLst>
                <a:tab pos="914400" algn="l"/>
              </a:tabLst>
            </a:pPr>
            <a:r>
              <a:rPr lang="en-US" sz="2200" dirty="0"/>
              <a:t>	1.	Reduced visibility.</a:t>
            </a:r>
          </a:p>
          <a:p>
            <a:pPr marL="457200" indent="-457200">
              <a:buFont typeface="Wingdings" pitchFamily="2" charset="2"/>
              <a:buNone/>
              <a:tabLst>
                <a:tab pos="914400" algn="l"/>
              </a:tabLst>
            </a:pPr>
            <a:r>
              <a:rPr lang="en-US" sz="2200" dirty="0"/>
              <a:t>	2. 	Reduced traction from adverse weather conditions.</a:t>
            </a:r>
          </a:p>
          <a:p>
            <a:pPr marL="457200" indent="-457200">
              <a:buFont typeface="Wingdings" pitchFamily="2" charset="2"/>
              <a:buNone/>
              <a:tabLst>
                <a:tab pos="914400" algn="l"/>
              </a:tabLst>
            </a:pPr>
            <a:r>
              <a:rPr lang="en-US" sz="2200" dirty="0"/>
              <a:t>	3.	Curves / blind spots.</a:t>
            </a:r>
          </a:p>
          <a:p>
            <a:pPr marL="457200" indent="-457200">
              <a:buFont typeface="Wingdings" pitchFamily="2" charset="2"/>
              <a:buNone/>
              <a:tabLst>
                <a:tab pos="914400" algn="l"/>
              </a:tabLst>
            </a:pPr>
            <a:r>
              <a:rPr lang="en-US" sz="2200" dirty="0"/>
              <a:t>	4.	Downgrades.</a:t>
            </a:r>
          </a:p>
          <a:p>
            <a:pPr marL="457200" indent="-457200">
              <a:buFont typeface="Wingdings" pitchFamily="2" charset="2"/>
              <a:buNone/>
              <a:tabLst>
                <a:tab pos="914400" algn="l"/>
              </a:tabLst>
            </a:pPr>
            <a:r>
              <a:rPr lang="en-US" sz="2200" dirty="0"/>
              <a:t>	5.	Pedestrians / congestion.</a:t>
            </a:r>
          </a:p>
          <a:p>
            <a:pPr marL="457200" indent="-457200">
              <a:buFont typeface="Wingdings" pitchFamily="2" charset="2"/>
              <a:buNone/>
              <a:tabLst>
                <a:tab pos="914400" algn="l"/>
              </a:tabLst>
            </a:pPr>
            <a:r>
              <a:rPr lang="en-US" dirty="0"/>
              <a:t>	</a:t>
            </a:r>
          </a:p>
          <a:p>
            <a:pPr marL="457200" indent="-457200">
              <a:buFont typeface="Wingdings" pitchFamily="2" charset="2"/>
              <a:buNone/>
              <a:tabLst>
                <a:tab pos="914400" algn="l"/>
              </a:tabLst>
            </a:pPr>
            <a:endParaRPr lang="en-US" dirty="0"/>
          </a:p>
        </p:txBody>
      </p:sp>
      <p:pic>
        <p:nvPicPr>
          <p:cNvPr id="2" name="Picture 1">
            <a:extLst>
              <a:ext uri="{FF2B5EF4-FFF2-40B4-BE49-F238E27FC236}">
                <a16:creationId xmlns:a16="http://schemas.microsoft.com/office/drawing/2014/main" id="{CAA07436-0A29-49EA-AC10-35DE71EC9A24}"/>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5867400" y="4571999"/>
            <a:ext cx="1293056" cy="1726295"/>
          </a:xfrm>
          <a:prstGeom prst="rect">
            <a:avLst/>
          </a:prstGeom>
        </p:spPr>
      </p:pic>
    </p:spTree>
    <p:extLst>
      <p:ext uri="{BB962C8B-B14F-4D97-AF65-F5344CB8AC3E}">
        <p14:creationId xmlns:p14="http://schemas.microsoft.com/office/powerpoint/2010/main" val="3496917937"/>
      </p:ext>
    </p:extLst>
  </p:cSld>
  <p:clrMapOvr>
    <a:masterClrMapping/>
  </p:clrMapOvr>
  <mc:AlternateContent xmlns:mc="http://schemas.openxmlformats.org/markup-compatibility/2006" xmlns:p14="http://schemas.microsoft.com/office/powerpoint/2010/main">
    <mc:Choice Requires="p14">
      <p:transition spd="slow">
        <p14:prism/>
      </p:transition>
    </mc:Choice>
    <mc:Fallback xmlns="">
      <p:transition spd="slow">
        <p:fade/>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a:xfrm>
            <a:off x="685800" y="685801"/>
            <a:ext cx="7699248" cy="609599"/>
          </a:xfrm>
        </p:spPr>
        <p:txBody>
          <a:bodyPr>
            <a:normAutofit fontScale="90000"/>
          </a:bodyPr>
          <a:lstStyle/>
          <a:p>
            <a:pPr eaLnBrk="1" hangingPunct="1"/>
            <a:r>
              <a:rPr lang="en-US" b="0" dirty="0">
                <a:solidFill>
                  <a:srgbClr val="003478"/>
                </a:solidFill>
              </a:rPr>
              <a:t>Question:  Why do people speed?</a:t>
            </a:r>
          </a:p>
        </p:txBody>
      </p:sp>
      <p:sp>
        <p:nvSpPr>
          <p:cNvPr id="10243" name="Rectangle 3"/>
          <p:cNvSpPr>
            <a:spLocks noGrp="1" noChangeArrowheads="1"/>
          </p:cNvSpPr>
          <p:nvPr>
            <p:ph sz="quarter" idx="15"/>
          </p:nvPr>
        </p:nvSpPr>
        <p:spPr/>
        <p:txBody>
          <a:bodyPr/>
          <a:lstStyle/>
          <a:p>
            <a:pPr marL="365760" indent="-365760">
              <a:spcBef>
                <a:spcPts val="2400"/>
              </a:spcBef>
              <a:buFont typeface="Wingdings" panose="05000000000000000000" pitchFamily="2" charset="2"/>
              <a:buChar char="v"/>
            </a:pPr>
            <a:r>
              <a:rPr lang="en-US" sz="2000" dirty="0"/>
              <a:t>Get there faster</a:t>
            </a:r>
          </a:p>
          <a:p>
            <a:pPr marL="365760" indent="-365760">
              <a:spcBef>
                <a:spcPts val="2400"/>
              </a:spcBef>
              <a:buFont typeface="Wingdings" panose="05000000000000000000" pitchFamily="2" charset="2"/>
              <a:buChar char="v"/>
            </a:pPr>
            <a:r>
              <a:rPr lang="en-US" sz="2000" dirty="0"/>
              <a:t>Keeping up with traffic</a:t>
            </a:r>
          </a:p>
          <a:p>
            <a:pPr marL="365760" indent="-365760">
              <a:spcBef>
                <a:spcPts val="2400"/>
              </a:spcBef>
              <a:buFont typeface="Wingdings" panose="05000000000000000000" pitchFamily="2" charset="2"/>
              <a:buChar char="v"/>
            </a:pPr>
            <a:r>
              <a:rPr lang="en-US" sz="2000" dirty="0"/>
              <a:t>To pass another driver</a:t>
            </a:r>
          </a:p>
          <a:p>
            <a:pPr marL="365760" indent="-365760">
              <a:spcBef>
                <a:spcPts val="2400"/>
              </a:spcBef>
              <a:buFont typeface="Wingdings" panose="05000000000000000000" pitchFamily="2" charset="2"/>
              <a:buChar char="v"/>
            </a:pPr>
            <a:r>
              <a:rPr lang="en-US" sz="2000" dirty="0"/>
              <a:t>Beat other vehicles to the next light or exit</a:t>
            </a:r>
          </a:p>
        </p:txBody>
      </p:sp>
      <p:pic>
        <p:nvPicPr>
          <p:cNvPr id="5" name="Picture 4">
            <a:extLst>
              <a:ext uri="{FF2B5EF4-FFF2-40B4-BE49-F238E27FC236}">
                <a16:creationId xmlns:a16="http://schemas.microsoft.com/office/drawing/2014/main" id="{FC2A5E36-845B-409B-9E13-C24377E0A03E}"/>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172200" y="2002520"/>
            <a:ext cx="2503326" cy="3124200"/>
          </a:xfrm>
          <a:prstGeom prst="rect">
            <a:avLst/>
          </a:prstGeom>
        </p:spPr>
      </p:pic>
    </p:spTree>
    <p:extLst>
      <p:ext uri="{BB962C8B-B14F-4D97-AF65-F5344CB8AC3E}">
        <p14:creationId xmlns:p14="http://schemas.microsoft.com/office/powerpoint/2010/main" val="1896619365"/>
      </p:ext>
    </p:extLst>
  </p:cSld>
  <p:clrMapOvr>
    <a:masterClrMapping/>
  </p:clrMapOvr>
  <mc:AlternateContent xmlns:mc="http://schemas.openxmlformats.org/markup-compatibility/2006" xmlns:p14="http://schemas.microsoft.com/office/powerpoint/2010/main">
    <mc:Choice Requires="p14">
      <p:transition spd="slow">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0243">
                                            <p:txEl>
                                              <p:pRg st="0" end="0"/>
                                            </p:txEl>
                                          </p:spTgt>
                                        </p:tgtEl>
                                        <p:attrNameLst>
                                          <p:attrName>style.visibility</p:attrName>
                                        </p:attrNameLst>
                                      </p:cBhvr>
                                      <p:to>
                                        <p:strVal val="visible"/>
                                      </p:to>
                                    </p:set>
                                    <p:anim calcmode="lin" valueType="num">
                                      <p:cBhvr additive="base">
                                        <p:cTn id="7" dur="500" fill="hold"/>
                                        <p:tgtEl>
                                          <p:spTgt spid="1024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0243">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10243">
                                            <p:txEl>
                                              <p:pRg st="1" end="1"/>
                                            </p:txEl>
                                          </p:spTgt>
                                        </p:tgtEl>
                                        <p:attrNameLst>
                                          <p:attrName>style.visibility</p:attrName>
                                        </p:attrNameLst>
                                      </p:cBhvr>
                                      <p:to>
                                        <p:strVal val="visible"/>
                                      </p:to>
                                    </p:set>
                                    <p:anim calcmode="lin" valueType="num">
                                      <p:cBhvr additive="base">
                                        <p:cTn id="11" dur="500" fill="hold"/>
                                        <p:tgtEl>
                                          <p:spTgt spid="10243">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10243">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0243">
                                            <p:txEl>
                                              <p:pRg st="2" end="2"/>
                                            </p:txEl>
                                          </p:spTgt>
                                        </p:tgtEl>
                                        <p:attrNameLst>
                                          <p:attrName>style.visibility</p:attrName>
                                        </p:attrNameLst>
                                      </p:cBhvr>
                                      <p:to>
                                        <p:strVal val="visible"/>
                                      </p:to>
                                    </p:set>
                                    <p:anim calcmode="lin" valueType="num">
                                      <p:cBhvr additive="base">
                                        <p:cTn id="15" dur="500" fill="hold"/>
                                        <p:tgtEl>
                                          <p:spTgt spid="10243">
                                            <p:txEl>
                                              <p:pRg st="2" end="2"/>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10243">
                                            <p:txEl>
                                              <p:pRg st="2" end="2"/>
                                            </p:txEl>
                                          </p:spTgt>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0243">
                                            <p:txEl>
                                              <p:pRg st="3" end="3"/>
                                            </p:txEl>
                                          </p:spTgt>
                                        </p:tgtEl>
                                        <p:attrNameLst>
                                          <p:attrName>style.visibility</p:attrName>
                                        </p:attrNameLst>
                                      </p:cBhvr>
                                      <p:to>
                                        <p:strVal val="visible"/>
                                      </p:to>
                                    </p:set>
                                    <p:anim calcmode="lin" valueType="num">
                                      <p:cBhvr additive="base">
                                        <p:cTn id="19" dur="500" fill="hold"/>
                                        <p:tgtEl>
                                          <p:spTgt spid="10243">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024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43" grpId="0" uiExpand="1" build="p"/>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93" name="Rectangle 5"/>
          <p:cNvSpPr>
            <a:spLocks noGrp="1" noChangeArrowheads="1"/>
          </p:cNvSpPr>
          <p:nvPr>
            <p:ph type="title"/>
          </p:nvPr>
        </p:nvSpPr>
        <p:spPr>
          <a:xfrm>
            <a:off x="685800" y="685801"/>
            <a:ext cx="7699248" cy="685799"/>
          </a:xfrm>
        </p:spPr>
        <p:txBody>
          <a:bodyPr>
            <a:normAutofit/>
          </a:bodyPr>
          <a:lstStyle/>
          <a:p>
            <a:r>
              <a:rPr lang="en-US" sz="3600" b="0" dirty="0">
                <a:solidFill>
                  <a:srgbClr val="003478"/>
                </a:solidFill>
              </a:rPr>
              <a:t>Speeding – </a:t>
            </a:r>
            <a:r>
              <a:rPr lang="en-US" sz="3600" b="0" dirty="0" err="1">
                <a:solidFill>
                  <a:srgbClr val="003478"/>
                </a:solidFill>
              </a:rPr>
              <a:t>cont</a:t>
            </a:r>
            <a:r>
              <a:rPr lang="en-US" sz="3600" b="0" dirty="0">
                <a:solidFill>
                  <a:srgbClr val="003478"/>
                </a:solidFill>
              </a:rPr>
              <a:t>…</a:t>
            </a:r>
            <a:endParaRPr lang="en-US" sz="3600" dirty="0">
              <a:solidFill>
                <a:srgbClr val="003478"/>
              </a:solidFill>
            </a:endParaRPr>
          </a:p>
        </p:txBody>
      </p:sp>
      <p:sp>
        <p:nvSpPr>
          <p:cNvPr id="140294" name="Rectangle 6"/>
          <p:cNvSpPr>
            <a:spLocks noGrp="1" noChangeArrowheads="1"/>
          </p:cNvSpPr>
          <p:nvPr>
            <p:ph sz="quarter" idx="15"/>
          </p:nvPr>
        </p:nvSpPr>
        <p:spPr/>
        <p:txBody>
          <a:bodyPr/>
          <a:lstStyle/>
          <a:p>
            <a:pPr>
              <a:buSzPct val="100000"/>
            </a:pPr>
            <a:r>
              <a:rPr lang="en-US" sz="2000" dirty="0"/>
              <a:t>How much time is saved?</a:t>
            </a:r>
          </a:p>
          <a:p>
            <a:pPr>
              <a:buSzPct val="100000"/>
            </a:pPr>
            <a:endParaRPr lang="en-US" sz="2000" dirty="0"/>
          </a:p>
          <a:p>
            <a:pPr>
              <a:buSzPct val="100000"/>
            </a:pPr>
            <a:r>
              <a:rPr lang="en-US" sz="2000" dirty="0"/>
              <a:t>What is the risk?</a:t>
            </a:r>
          </a:p>
          <a:p>
            <a:pPr>
              <a:buSzPct val="100000"/>
            </a:pPr>
            <a:endParaRPr lang="en-US" sz="2000" dirty="0"/>
          </a:p>
          <a:p>
            <a:pPr>
              <a:buSzPct val="100000"/>
            </a:pPr>
            <a:r>
              <a:rPr lang="en-US" sz="2000" dirty="0"/>
              <a:t>What are some potential consequences?</a:t>
            </a:r>
          </a:p>
          <a:p>
            <a:pPr>
              <a:buSzPct val="100000"/>
            </a:pPr>
            <a:endParaRPr lang="en-US" sz="2000" dirty="0"/>
          </a:p>
          <a:p>
            <a:pPr>
              <a:buSzPct val="100000"/>
            </a:pPr>
            <a:r>
              <a:rPr lang="en-US" sz="2000" dirty="0"/>
              <a:t>Is it worth the risk? </a:t>
            </a:r>
          </a:p>
          <a:p>
            <a:endParaRPr lang="en-US" sz="2000" dirty="0"/>
          </a:p>
          <a:p>
            <a:endParaRPr lang="en-US" sz="2000" dirty="0"/>
          </a:p>
        </p:txBody>
      </p:sp>
      <p:pic>
        <p:nvPicPr>
          <p:cNvPr id="3" name="Picture 2">
            <a:extLst>
              <a:ext uri="{FF2B5EF4-FFF2-40B4-BE49-F238E27FC236}">
                <a16:creationId xmlns:a16="http://schemas.microsoft.com/office/drawing/2014/main" id="{88A13E9B-CDCB-48F3-926F-6EF5F67AE834}"/>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360367" y="2209800"/>
            <a:ext cx="2783633" cy="4183313"/>
          </a:xfrm>
          <a:prstGeom prst="rect">
            <a:avLst/>
          </a:prstGeom>
        </p:spPr>
      </p:pic>
    </p:spTree>
    <p:extLst>
      <p:ext uri="{BB962C8B-B14F-4D97-AF65-F5344CB8AC3E}">
        <p14:creationId xmlns:p14="http://schemas.microsoft.com/office/powerpoint/2010/main" val="584595509"/>
      </p:ext>
    </p:extLst>
  </p:cSld>
  <p:clrMapOvr>
    <a:masterClrMapping/>
  </p:clrMapOvr>
  <mc:AlternateContent xmlns:mc="http://schemas.openxmlformats.org/markup-compatibility/2006" xmlns:p14="http://schemas.microsoft.com/office/powerpoint/2010/main">
    <mc:Choice Requires="p14">
      <p:transition spd="slow">
        <p14:prism/>
      </p:transition>
    </mc:Choice>
    <mc:Fallback xmlns="">
      <p:transition spd="slow">
        <p:fade/>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3540" name="Picture 4" descr="iStock_000000492571XSmall"/>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92149" y="1143000"/>
            <a:ext cx="1768475" cy="175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3">
            <a:extLst>
              <a:ext uri="{FF2B5EF4-FFF2-40B4-BE49-F238E27FC236}">
                <a16:creationId xmlns:a16="http://schemas.microsoft.com/office/drawing/2014/main" id="{B0758230-9CBC-4B92-97BF-65C19B61BCF7}"/>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1" y="914797"/>
            <a:ext cx="9144001" cy="5532120"/>
          </a:xfrm>
          <a:prstGeom prst="rect">
            <a:avLst/>
          </a:prstGeom>
        </p:spPr>
      </p:pic>
      <p:pic>
        <p:nvPicPr>
          <p:cNvPr id="193543" name="Picture 7" descr="clock"/>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6783005" y="4119642"/>
            <a:ext cx="2344737" cy="2327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Box 2">
            <a:extLst>
              <a:ext uri="{FF2B5EF4-FFF2-40B4-BE49-F238E27FC236}">
                <a16:creationId xmlns:a16="http://schemas.microsoft.com/office/drawing/2014/main" id="{4F35B418-8C81-4AE2-AFCD-1C2F7303FD43}"/>
              </a:ext>
            </a:extLst>
          </p:cNvPr>
          <p:cNvSpPr txBox="1"/>
          <p:nvPr/>
        </p:nvSpPr>
        <p:spPr>
          <a:xfrm>
            <a:off x="1960624" y="969428"/>
            <a:ext cx="1981200" cy="923330"/>
          </a:xfrm>
          <a:prstGeom prst="rect">
            <a:avLst/>
          </a:prstGeom>
          <a:noFill/>
        </p:spPr>
        <p:txBody>
          <a:bodyPr wrap="square" rtlCol="0">
            <a:spAutoFit/>
          </a:bodyPr>
          <a:lstStyle/>
          <a:p>
            <a:r>
              <a:rPr lang="en-US" sz="5400" dirty="0"/>
              <a:t>65</a:t>
            </a:r>
          </a:p>
        </p:txBody>
      </p:sp>
      <p:grpSp>
        <p:nvGrpSpPr>
          <p:cNvPr id="2" name="Group 12"/>
          <p:cNvGrpSpPr>
            <a:grpSpLocks/>
          </p:cNvGrpSpPr>
          <p:nvPr/>
        </p:nvGrpSpPr>
        <p:grpSpPr bwMode="auto">
          <a:xfrm>
            <a:off x="7882951" y="4419600"/>
            <a:ext cx="157163" cy="1798638"/>
            <a:chOff x="4639" y="1234"/>
            <a:chExt cx="99" cy="1133"/>
          </a:xfrm>
        </p:grpSpPr>
        <p:pic>
          <p:nvPicPr>
            <p:cNvPr id="12303" name="Picture 9" descr="bighand"/>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flipV="1">
              <a:off x="4639" y="1234"/>
              <a:ext cx="96" cy="6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304" name="Rectangle 10"/>
            <p:cNvSpPr>
              <a:spLocks noChangeArrowheads="1"/>
            </p:cNvSpPr>
            <p:nvPr/>
          </p:nvSpPr>
          <p:spPr bwMode="auto">
            <a:xfrm>
              <a:off x="4654" y="1764"/>
              <a:ext cx="84" cy="6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dirty="0"/>
            </a:p>
          </p:txBody>
        </p:sp>
      </p:grpSp>
      <p:pic>
        <p:nvPicPr>
          <p:cNvPr id="193544" name="Picture 8" descr="smallhand"/>
          <p:cNvPicPr>
            <a:picLocks noChangeAspect="1" noChangeArrowheads="1"/>
          </p:cNvPicPr>
          <p:nvPr/>
        </p:nvPicPr>
        <p:blipFill>
          <a:blip r:embed="rId7" cstate="email">
            <a:extLst>
              <a:ext uri="{28A0092B-C50C-407E-A947-70E740481C1C}">
                <a14:useLocalDpi xmlns:a14="http://schemas.microsoft.com/office/drawing/2010/main"/>
              </a:ext>
            </a:extLst>
          </a:blip>
          <a:srcRect/>
          <a:stretch>
            <a:fillRect/>
          </a:stretch>
        </p:blipFill>
        <p:spPr bwMode="auto">
          <a:xfrm>
            <a:off x="7371776" y="5240337"/>
            <a:ext cx="663575" cy="157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 name="Picture 9" descr="bighand"/>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rot="19680000" flipV="1">
            <a:off x="7681480" y="4493569"/>
            <a:ext cx="152400" cy="962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 name="Picture 8" descr="smallhand"/>
          <p:cNvPicPr>
            <a:picLocks noChangeAspect="1" noChangeArrowheads="1"/>
          </p:cNvPicPr>
          <p:nvPr/>
        </p:nvPicPr>
        <p:blipFill>
          <a:blip r:embed="rId7" cstate="email">
            <a:extLst>
              <a:ext uri="{28A0092B-C50C-407E-A947-70E740481C1C}">
                <a14:useLocalDpi xmlns:a14="http://schemas.microsoft.com/office/drawing/2010/main"/>
              </a:ext>
            </a:extLst>
          </a:blip>
          <a:srcRect/>
          <a:stretch>
            <a:fillRect/>
          </a:stretch>
        </p:blipFill>
        <p:spPr bwMode="auto">
          <a:xfrm rot="20995273">
            <a:off x="7393941" y="5289250"/>
            <a:ext cx="663575" cy="157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293" name="Rectangle 2"/>
          <p:cNvSpPr>
            <a:spLocks noGrp="1" noChangeArrowheads="1"/>
          </p:cNvSpPr>
          <p:nvPr>
            <p:ph type="title"/>
          </p:nvPr>
        </p:nvSpPr>
        <p:spPr>
          <a:xfrm>
            <a:off x="609600" y="162624"/>
            <a:ext cx="7699248" cy="752173"/>
          </a:xfrm>
        </p:spPr>
        <p:txBody>
          <a:bodyPr>
            <a:normAutofit/>
          </a:bodyPr>
          <a:lstStyle/>
          <a:p>
            <a:r>
              <a:rPr lang="en-US" sz="3600" b="0" dirty="0">
                <a:solidFill>
                  <a:srgbClr val="003478"/>
                </a:solidFill>
              </a:rPr>
              <a:t>How much time do we actually save?</a:t>
            </a:r>
          </a:p>
        </p:txBody>
      </p:sp>
      <p:sp>
        <p:nvSpPr>
          <p:cNvPr id="193542" name="Text Box 6"/>
          <p:cNvSpPr txBox="1">
            <a:spLocks noChangeArrowheads="1"/>
          </p:cNvSpPr>
          <p:nvPr/>
        </p:nvSpPr>
        <p:spPr bwMode="auto">
          <a:xfrm>
            <a:off x="-447468" y="923476"/>
            <a:ext cx="3047708"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6000" b="1" dirty="0"/>
              <a:t>60</a:t>
            </a:r>
          </a:p>
        </p:txBody>
      </p:sp>
      <p:sp>
        <p:nvSpPr>
          <p:cNvPr id="193555" name="Rectangle 19"/>
          <p:cNvSpPr>
            <a:spLocks noChangeArrowheads="1"/>
          </p:cNvSpPr>
          <p:nvPr/>
        </p:nvSpPr>
        <p:spPr bwMode="auto">
          <a:xfrm>
            <a:off x="5613277" y="1443812"/>
            <a:ext cx="3295650" cy="1373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spcBef>
                <a:spcPct val="30000"/>
              </a:spcBef>
              <a:buFont typeface="Monotype Sorts" pitchFamily="2" charset="2"/>
              <a:buNone/>
            </a:pPr>
            <a:r>
              <a:rPr lang="en-US" sz="2800" b="1" dirty="0">
                <a:solidFill>
                  <a:srgbClr val="F50002"/>
                </a:solidFill>
                <a:latin typeface="Verdana" pitchFamily="34" charset="0"/>
              </a:rPr>
              <a:t>Arrival Time =                5 Minutes Difference!</a:t>
            </a:r>
          </a:p>
        </p:txBody>
      </p:sp>
    </p:spTree>
    <p:extLst>
      <p:ext uri="{BB962C8B-B14F-4D97-AF65-F5344CB8AC3E}">
        <p14:creationId xmlns:p14="http://schemas.microsoft.com/office/powerpoint/2010/main" val="3489790211"/>
      </p:ext>
    </p:extLst>
  </p:cSld>
  <p:clrMapOvr>
    <a:masterClrMapping/>
  </p:clrMapOvr>
  <mc:AlternateContent xmlns:mc="http://schemas.openxmlformats.org/markup-compatibility/2006" xmlns:p14="http://schemas.microsoft.com/office/powerpoint/2010/main">
    <mc:Choice Requires="p14">
      <p:transition spd="slow">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93540"/>
                                        </p:tgtEl>
                                        <p:attrNameLst>
                                          <p:attrName>style.visibility</p:attrName>
                                        </p:attrNameLst>
                                      </p:cBhvr>
                                      <p:to>
                                        <p:strVal val="visible"/>
                                      </p:to>
                                    </p:set>
                                  </p:childTnLst>
                                </p:cTn>
                              </p:par>
                              <p:par>
                                <p:cTn id="7" presetID="53" presetClass="entr" presetSubtype="0" fill="hold" grpId="0" nodeType="withEffect">
                                  <p:stCondLst>
                                    <p:cond delay="0"/>
                                  </p:stCondLst>
                                  <p:childTnLst>
                                    <p:set>
                                      <p:cBhvr>
                                        <p:cTn id="8" dur="1" fill="hold">
                                          <p:stCondLst>
                                            <p:cond delay="0"/>
                                          </p:stCondLst>
                                        </p:cTn>
                                        <p:tgtEl>
                                          <p:spTgt spid="193542"/>
                                        </p:tgtEl>
                                        <p:attrNameLst>
                                          <p:attrName>style.visibility</p:attrName>
                                        </p:attrNameLst>
                                      </p:cBhvr>
                                      <p:to>
                                        <p:strVal val="visible"/>
                                      </p:to>
                                    </p:set>
                                    <p:anim calcmode="lin" valueType="num">
                                      <p:cBhvr>
                                        <p:cTn id="9" dur="500" fill="hold"/>
                                        <p:tgtEl>
                                          <p:spTgt spid="193542"/>
                                        </p:tgtEl>
                                        <p:attrNameLst>
                                          <p:attrName>ppt_w</p:attrName>
                                        </p:attrNameLst>
                                      </p:cBhvr>
                                      <p:tavLst>
                                        <p:tav tm="0">
                                          <p:val>
                                            <p:fltVal val="0"/>
                                          </p:val>
                                        </p:tav>
                                        <p:tav tm="100000">
                                          <p:val>
                                            <p:strVal val="#ppt_w"/>
                                          </p:val>
                                        </p:tav>
                                      </p:tavLst>
                                    </p:anim>
                                    <p:anim calcmode="lin" valueType="num">
                                      <p:cBhvr>
                                        <p:cTn id="10" dur="500" fill="hold"/>
                                        <p:tgtEl>
                                          <p:spTgt spid="193542"/>
                                        </p:tgtEl>
                                        <p:attrNameLst>
                                          <p:attrName>ppt_h</p:attrName>
                                        </p:attrNameLst>
                                      </p:cBhvr>
                                      <p:tavLst>
                                        <p:tav tm="0">
                                          <p:val>
                                            <p:fltVal val="0"/>
                                          </p:val>
                                        </p:tav>
                                        <p:tav tm="100000">
                                          <p:val>
                                            <p:strVal val="#ppt_h"/>
                                          </p:val>
                                        </p:tav>
                                      </p:tavLst>
                                    </p:anim>
                                    <p:animEffect transition="in" filter="fade">
                                      <p:cBhvr>
                                        <p:cTn id="11" dur="500"/>
                                        <p:tgtEl>
                                          <p:spTgt spid="193542"/>
                                        </p:tgtEl>
                                      </p:cBhvr>
                                    </p:animEffect>
                                  </p:childTnLst>
                                </p:cTn>
                              </p:par>
                            </p:childTnLst>
                          </p:cTn>
                        </p:par>
                      </p:childTnLst>
                    </p:cTn>
                  </p:par>
                  <p:par>
                    <p:cTn id="12" fill="hold">
                      <p:stCondLst>
                        <p:cond delay="indefinite"/>
                      </p:stCondLst>
                      <p:childTnLst>
                        <p:par>
                          <p:cTn id="13" fill="hold">
                            <p:stCondLst>
                              <p:cond delay="0"/>
                            </p:stCondLst>
                            <p:childTnLst>
                              <p:par>
                                <p:cTn id="14" presetID="1" presetClass="exit" presetSubtype="0" fill="hold" grpId="1" nodeType="clickEffect">
                                  <p:stCondLst>
                                    <p:cond delay="0"/>
                                  </p:stCondLst>
                                  <p:childTnLst>
                                    <p:set>
                                      <p:cBhvr>
                                        <p:cTn id="15" dur="1" fill="hold">
                                          <p:stCondLst>
                                            <p:cond delay="0"/>
                                          </p:stCondLst>
                                        </p:cTn>
                                        <p:tgtEl>
                                          <p:spTgt spid="193542"/>
                                        </p:tgtEl>
                                        <p:attrNameLst>
                                          <p:attrName>style.visibility</p:attrName>
                                        </p:attrNameLst>
                                      </p:cBhvr>
                                      <p:to>
                                        <p:strVal val="hidden"/>
                                      </p:to>
                                    </p:set>
                                  </p:childTnLst>
                                </p:cTn>
                              </p:par>
                            </p:childTnLst>
                          </p:cTn>
                        </p:par>
                        <p:par>
                          <p:cTn id="16" fill="hold" nodeType="withGroup">
                            <p:stCondLst>
                              <p:cond delay="0"/>
                            </p:stCondLst>
                            <p:childTnLst>
                              <p:par>
                                <p:cTn id="17" presetID="1" presetClass="entr" presetSubtype="0" fill="hold" grpId="0" nodeType="afterEffect">
                                  <p:stCondLst>
                                    <p:cond delay="0"/>
                                  </p:stCondLst>
                                  <p:childTnLst>
                                    <p:set>
                                      <p:cBhvr>
                                        <p:cTn id="18" dur="1" fill="hold">
                                          <p:stCondLst>
                                            <p:cond delay="0"/>
                                          </p:stCondLst>
                                        </p:cTn>
                                        <p:tgtEl>
                                          <p:spTgt spid="3"/>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93543"/>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193544"/>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2"/>
                                        </p:tgtEl>
                                        <p:attrNameLst>
                                          <p:attrName>style.visibility</p:attrName>
                                        </p:attrNameLst>
                                      </p:cBhvr>
                                      <p:to>
                                        <p:strVal val="visible"/>
                                      </p:to>
                                    </p:set>
                                  </p:childTnLst>
                                </p:cTn>
                              </p:par>
                              <p:par>
                                <p:cTn id="27" presetID="8" presetClass="emph" presetSubtype="0" fill="hold" nodeType="withEffect">
                                  <p:stCondLst>
                                    <p:cond delay="0"/>
                                  </p:stCondLst>
                                  <p:childTnLst>
                                    <p:animRot by="10800000">
                                      <p:cBhvr>
                                        <p:cTn id="28" dur="1000" fill="hold"/>
                                        <p:tgtEl>
                                          <p:spTgt spid="2"/>
                                        </p:tgtEl>
                                        <p:attrNameLst>
                                          <p:attrName>r</p:attrName>
                                        </p:attrNameLst>
                                      </p:cBhvr>
                                    </p:animRot>
                                  </p:childTnLst>
                                  <p:subTnLst>
                                    <p:set>
                                      <p:cBhvr override="childStyle">
                                        <p:cTn dur="1" fill="hold" display="0" masterRel="sameClick" afterEffect="1">
                                          <p:stCondLst>
                                            <p:cond evt="end" delay="0">
                                              <p:tn val="27"/>
                                            </p:cond>
                                          </p:stCondLst>
                                        </p:cTn>
                                        <p:tgtEl>
                                          <p:spTgt spid="2"/>
                                        </p:tgtEl>
                                        <p:attrNameLst>
                                          <p:attrName>style.visibility</p:attrName>
                                        </p:attrNameLst>
                                      </p:cBhvr>
                                      <p:to>
                                        <p:strVal val="hidden"/>
                                      </p:to>
                                    </p:set>
                                  </p:subTnLst>
                                </p:cTn>
                              </p:par>
                            </p:childTnLst>
                          </p:cTn>
                        </p:par>
                        <p:par>
                          <p:cTn id="29" fill="hold">
                            <p:stCondLst>
                              <p:cond delay="1000"/>
                            </p:stCondLst>
                            <p:childTnLst>
                              <p:par>
                                <p:cTn id="30" presetID="1" presetClass="exit" presetSubtype="0" fill="hold" nodeType="afterEffect">
                                  <p:stCondLst>
                                    <p:cond delay="0"/>
                                  </p:stCondLst>
                                  <p:childTnLst>
                                    <p:set>
                                      <p:cBhvr>
                                        <p:cTn id="31" dur="1" fill="hold">
                                          <p:stCondLst>
                                            <p:cond delay="0"/>
                                          </p:stCondLst>
                                        </p:cTn>
                                        <p:tgtEl>
                                          <p:spTgt spid="193544"/>
                                        </p:tgtEl>
                                        <p:attrNameLst>
                                          <p:attrName>style.visibility</p:attrName>
                                        </p:attrNameLst>
                                      </p:cBhvr>
                                      <p:to>
                                        <p:strVal val="hidden"/>
                                      </p:to>
                                    </p:set>
                                  </p:childTnLst>
                                </p:cTn>
                              </p:par>
                              <p:par>
                                <p:cTn id="32" presetID="1" presetClass="entr" presetSubtype="0" fill="hold" nodeType="withEffect">
                                  <p:stCondLst>
                                    <p:cond delay="0"/>
                                  </p:stCondLst>
                                  <p:childTnLst>
                                    <p:set>
                                      <p:cBhvr>
                                        <p:cTn id="33" dur="1" fill="hold">
                                          <p:stCondLst>
                                            <p:cond delay="0"/>
                                          </p:stCondLst>
                                        </p:cTn>
                                        <p:tgtEl>
                                          <p:spTgt spid="19"/>
                                        </p:tgtEl>
                                        <p:attrNameLst>
                                          <p:attrName>style.visibility</p:attrName>
                                        </p:attrNameLst>
                                      </p:cBhvr>
                                      <p:to>
                                        <p:strVal val="visible"/>
                                      </p:to>
                                    </p:set>
                                  </p:childTnLst>
                                </p:cTn>
                              </p:par>
                              <p:par>
                                <p:cTn id="34" presetID="1" presetClass="entr" presetSubtype="0" fill="hold" nodeType="withEffect">
                                  <p:stCondLst>
                                    <p:cond delay="0"/>
                                  </p:stCondLst>
                                  <p:childTnLst>
                                    <p:set>
                                      <p:cBhvr>
                                        <p:cTn id="35" dur="1" fill="hold">
                                          <p:stCondLst>
                                            <p:cond delay="0"/>
                                          </p:stCondLst>
                                        </p:cTn>
                                        <p:tgtEl>
                                          <p:spTgt spid="16"/>
                                        </p:tgtEl>
                                        <p:attrNameLst>
                                          <p:attrName>style.visibility</p:attrName>
                                        </p:attrNameLst>
                                      </p:cBhvr>
                                      <p:to>
                                        <p:strVal val="visible"/>
                                      </p:to>
                                    </p:set>
                                  </p:childTnLst>
                                </p:cTn>
                              </p:par>
                            </p:childTnLst>
                          </p:cTn>
                        </p:par>
                        <p:par>
                          <p:cTn id="36" fill="hold">
                            <p:stCondLst>
                              <p:cond delay="1000"/>
                            </p:stCondLst>
                            <p:childTnLst>
                              <p:par>
                                <p:cTn id="37" presetID="47" presetClass="entr" presetSubtype="0" fill="hold" grpId="0" nodeType="afterEffect">
                                  <p:stCondLst>
                                    <p:cond delay="0"/>
                                  </p:stCondLst>
                                  <p:childTnLst>
                                    <p:set>
                                      <p:cBhvr>
                                        <p:cTn id="38" dur="1" fill="hold">
                                          <p:stCondLst>
                                            <p:cond delay="0"/>
                                          </p:stCondLst>
                                        </p:cTn>
                                        <p:tgtEl>
                                          <p:spTgt spid="193555"/>
                                        </p:tgtEl>
                                        <p:attrNameLst>
                                          <p:attrName>style.visibility</p:attrName>
                                        </p:attrNameLst>
                                      </p:cBhvr>
                                      <p:to>
                                        <p:strVal val="visible"/>
                                      </p:to>
                                    </p:set>
                                    <p:animEffect transition="in" filter="fade">
                                      <p:cBhvr>
                                        <p:cTn id="39" dur="1000"/>
                                        <p:tgtEl>
                                          <p:spTgt spid="193555"/>
                                        </p:tgtEl>
                                      </p:cBhvr>
                                    </p:animEffect>
                                    <p:anim calcmode="lin" valueType="num">
                                      <p:cBhvr>
                                        <p:cTn id="40" dur="1000" fill="hold"/>
                                        <p:tgtEl>
                                          <p:spTgt spid="193555"/>
                                        </p:tgtEl>
                                        <p:attrNameLst>
                                          <p:attrName>ppt_x</p:attrName>
                                        </p:attrNameLst>
                                      </p:cBhvr>
                                      <p:tavLst>
                                        <p:tav tm="0">
                                          <p:val>
                                            <p:strVal val="#ppt_x"/>
                                          </p:val>
                                        </p:tav>
                                        <p:tav tm="100000">
                                          <p:val>
                                            <p:strVal val="#ppt_x"/>
                                          </p:val>
                                        </p:tav>
                                      </p:tavLst>
                                    </p:anim>
                                    <p:anim calcmode="lin" valueType="num">
                                      <p:cBhvr>
                                        <p:cTn id="41" dur="1000" fill="hold"/>
                                        <p:tgtEl>
                                          <p:spTgt spid="19355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193542" grpId="0"/>
      <p:bldP spid="193542" grpId="1"/>
      <p:bldP spid="193555" grpId="0"/>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AF0AF6C9-5C56-48E2-9917-836C70656A71}"/>
              </a:ext>
            </a:extLst>
          </p:cNvPr>
          <p:cNvSpPr>
            <a:spLocks noGrp="1"/>
          </p:cNvSpPr>
          <p:nvPr>
            <p:ph type="body" sz="quarter" idx="10"/>
          </p:nvPr>
        </p:nvSpPr>
        <p:spPr/>
        <p:txBody>
          <a:bodyPr/>
          <a:lstStyle/>
          <a:p>
            <a:endParaRPr lang="en-US"/>
          </a:p>
        </p:txBody>
      </p:sp>
      <p:sp>
        <p:nvSpPr>
          <p:cNvPr id="3" name="Title 2"/>
          <p:cNvSpPr>
            <a:spLocks noGrp="1"/>
          </p:cNvSpPr>
          <p:nvPr>
            <p:ph type="ctrTitle"/>
          </p:nvPr>
        </p:nvSpPr>
        <p:spPr/>
        <p:txBody>
          <a:bodyPr/>
          <a:lstStyle/>
          <a:p>
            <a:r>
              <a:rPr lang="en-US" dirty="0"/>
              <a:t>Seat Belts</a:t>
            </a:r>
          </a:p>
        </p:txBody>
      </p:sp>
      <p:sp>
        <p:nvSpPr>
          <p:cNvPr id="2" name="Subtitle 1">
            <a:extLst>
              <a:ext uri="{FF2B5EF4-FFF2-40B4-BE49-F238E27FC236}">
                <a16:creationId xmlns:a16="http://schemas.microsoft.com/office/drawing/2014/main" id="{588DB402-CA84-4AAE-8954-33776AFA5BAD}"/>
              </a:ext>
            </a:extLst>
          </p:cNvPr>
          <p:cNvSpPr>
            <a:spLocks noGrp="1"/>
          </p:cNvSpPr>
          <p:nvPr>
            <p:ph type="subTitle" idx="1"/>
          </p:nvPr>
        </p:nvSpPr>
        <p:spPr/>
        <p:txBody>
          <a:bodyPr/>
          <a:lstStyle/>
          <a:p>
            <a:endParaRPr lang="en-US"/>
          </a:p>
        </p:txBody>
      </p:sp>
    </p:spTree>
    <p:extLst>
      <p:ext uri="{BB962C8B-B14F-4D97-AF65-F5344CB8AC3E}">
        <p14:creationId xmlns:p14="http://schemas.microsoft.com/office/powerpoint/2010/main" val="639198648"/>
      </p:ext>
    </p:extLst>
  </p:cSld>
  <p:clrMapOvr>
    <a:masterClrMapping/>
  </p:clrMapOvr>
  <mc:AlternateContent xmlns:mc="http://schemas.openxmlformats.org/markup-compatibility/2006" xmlns:p14="http://schemas.microsoft.com/office/powerpoint/2010/main">
    <mc:Choice Requires="p14">
      <p:transition spd="slow">
        <p14:prism/>
      </p:transition>
    </mc:Choice>
    <mc:Fallback xmlns="">
      <p:transition spd="slow">
        <p:fade/>
      </p:transition>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457200"/>
            <a:ext cx="7699248" cy="609599"/>
          </a:xfrm>
        </p:spPr>
        <p:txBody>
          <a:bodyPr>
            <a:normAutofit fontScale="90000"/>
          </a:bodyPr>
          <a:lstStyle/>
          <a:p>
            <a:r>
              <a:rPr lang="en-US" dirty="0">
                <a:solidFill>
                  <a:srgbClr val="003478"/>
                </a:solidFill>
              </a:rPr>
              <a:t>Seat Belts Save Lives!</a:t>
            </a:r>
          </a:p>
        </p:txBody>
      </p:sp>
      <p:sp>
        <p:nvSpPr>
          <p:cNvPr id="3" name="Content Placeholder 2"/>
          <p:cNvSpPr>
            <a:spLocks noGrp="1"/>
          </p:cNvSpPr>
          <p:nvPr>
            <p:ph sz="quarter" idx="15"/>
          </p:nvPr>
        </p:nvSpPr>
        <p:spPr>
          <a:xfrm>
            <a:off x="685800" y="1419225"/>
            <a:ext cx="7696200" cy="4295775"/>
          </a:xfrm>
        </p:spPr>
        <p:txBody>
          <a:bodyPr>
            <a:normAutofit fontScale="92500" lnSpcReduction="10000"/>
          </a:bodyPr>
          <a:lstStyle/>
          <a:p>
            <a:pPr>
              <a:buSzPct val="100000"/>
              <a:buFont typeface="Wingdings" panose="05000000000000000000" pitchFamily="2" charset="2"/>
              <a:buChar char="v"/>
            </a:pPr>
            <a:r>
              <a:rPr lang="en-US" sz="1600" dirty="0"/>
              <a:t>One of the safest choices drivers can make is to buckle up. </a:t>
            </a:r>
          </a:p>
          <a:p>
            <a:pPr>
              <a:buSzPct val="100000"/>
              <a:buFont typeface="Wingdings" panose="05000000000000000000" pitchFamily="2" charset="2"/>
              <a:buChar char="v"/>
            </a:pPr>
            <a:endParaRPr lang="en-US" sz="1000" dirty="0"/>
          </a:p>
          <a:p>
            <a:pPr>
              <a:buSzPct val="100000"/>
              <a:buFont typeface="Wingdings" panose="05000000000000000000" pitchFamily="2" charset="2"/>
              <a:buChar char="v"/>
            </a:pPr>
            <a:r>
              <a:rPr lang="en-US" sz="1600" dirty="0"/>
              <a:t>In 2016, seat belt use in passenger vehicles saved an estimated 14,668 lives. </a:t>
            </a:r>
          </a:p>
          <a:p>
            <a:pPr>
              <a:buSzPct val="100000"/>
              <a:buFont typeface="Wingdings" panose="05000000000000000000" pitchFamily="2" charset="2"/>
              <a:buChar char="v"/>
            </a:pPr>
            <a:endParaRPr lang="en-US" sz="1000" dirty="0"/>
          </a:p>
          <a:p>
            <a:pPr>
              <a:buSzPct val="100000"/>
              <a:buFont typeface="Wingdings" panose="05000000000000000000" pitchFamily="2" charset="2"/>
              <a:buChar char="v"/>
            </a:pPr>
            <a:r>
              <a:rPr lang="en-US" sz="1600" dirty="0"/>
              <a:t>The national use rate is at 90.1 percent –nearly 27.5 million people still don’t buckle up!</a:t>
            </a:r>
          </a:p>
          <a:p>
            <a:pPr>
              <a:buSzPct val="100000"/>
              <a:buFont typeface="Wingdings" panose="05000000000000000000" pitchFamily="2" charset="2"/>
              <a:buChar char="v"/>
            </a:pPr>
            <a:endParaRPr lang="en-US" sz="1000" dirty="0"/>
          </a:p>
          <a:p>
            <a:pPr>
              <a:buSzPct val="100000"/>
              <a:buFont typeface="Wingdings" panose="05000000000000000000" pitchFamily="2" charset="2"/>
              <a:buChar char="v"/>
            </a:pPr>
            <a:r>
              <a:rPr lang="en-US" sz="1600" dirty="0"/>
              <a:t>Of the 37,461 people killed in motor vehicle crashes in 2016, </a:t>
            </a:r>
            <a:r>
              <a:rPr lang="en-US" sz="1600" b="1" dirty="0">
                <a:solidFill>
                  <a:srgbClr val="FF0000"/>
                </a:solidFill>
              </a:rPr>
              <a:t>48 percent </a:t>
            </a:r>
            <a:r>
              <a:rPr lang="en-US" sz="1600" dirty="0"/>
              <a:t>were not wearing seat belts.</a:t>
            </a:r>
          </a:p>
          <a:p>
            <a:pPr>
              <a:buSzPct val="100000"/>
              <a:buFont typeface="Wingdings" panose="05000000000000000000" pitchFamily="2" charset="2"/>
              <a:buChar char="v"/>
            </a:pPr>
            <a:endParaRPr lang="en-US" sz="1000" dirty="0"/>
          </a:p>
          <a:p>
            <a:pPr>
              <a:buSzPct val="100000"/>
              <a:buFont typeface="Wingdings" panose="05000000000000000000" pitchFamily="2" charset="2"/>
              <a:buChar char="v"/>
            </a:pPr>
            <a:r>
              <a:rPr lang="en-US" sz="1600" dirty="0"/>
              <a:t>If you buckle up in the front seat of a passenger car, you can reduce your risk of:</a:t>
            </a:r>
          </a:p>
          <a:p>
            <a:pPr lvl="1">
              <a:buSzPct val="100000"/>
              <a:buFont typeface="Wingdings" panose="05000000000000000000" pitchFamily="2" charset="2"/>
              <a:buChar char="ü"/>
            </a:pPr>
            <a:r>
              <a:rPr lang="en-US" sz="1400" dirty="0"/>
              <a:t>Fatal injury by 45 percent</a:t>
            </a:r>
          </a:p>
          <a:p>
            <a:pPr lvl="1">
              <a:buSzPct val="100000"/>
              <a:buFont typeface="Wingdings" panose="05000000000000000000" pitchFamily="2" charset="2"/>
              <a:buChar char="ü"/>
            </a:pPr>
            <a:r>
              <a:rPr lang="en-US" sz="1400" dirty="0"/>
              <a:t>Moderate to critical injury by 50 percent</a:t>
            </a:r>
          </a:p>
          <a:p>
            <a:pPr>
              <a:buSzPct val="100000"/>
              <a:buFont typeface="Wingdings" panose="05000000000000000000" pitchFamily="2" charset="2"/>
              <a:buChar char="v"/>
            </a:pPr>
            <a:endParaRPr lang="en-US" sz="1000" dirty="0"/>
          </a:p>
          <a:p>
            <a:pPr>
              <a:buSzPct val="100000"/>
              <a:buFont typeface="Wingdings" panose="05000000000000000000" pitchFamily="2" charset="2"/>
              <a:buChar char="v"/>
            </a:pPr>
            <a:r>
              <a:rPr lang="en-US" sz="1600" dirty="0"/>
              <a:t>If you buckle up in a light truck, you can reduce your risk of:</a:t>
            </a:r>
          </a:p>
          <a:p>
            <a:pPr lvl="1">
              <a:buSzPct val="100000"/>
              <a:buFont typeface="Wingdings" panose="05000000000000000000" pitchFamily="2" charset="2"/>
              <a:buChar char="ü"/>
            </a:pPr>
            <a:r>
              <a:rPr lang="en-US" sz="1400" dirty="0"/>
              <a:t>Fatal injury by 60 percent</a:t>
            </a:r>
          </a:p>
          <a:p>
            <a:pPr lvl="1">
              <a:buSzPct val="100000"/>
              <a:buFont typeface="Wingdings" panose="05000000000000000000" pitchFamily="2" charset="2"/>
              <a:buChar char="ü"/>
            </a:pPr>
            <a:r>
              <a:rPr lang="en-US" sz="1400" dirty="0"/>
              <a:t>Moderate to critical injury by 65 percent</a:t>
            </a:r>
          </a:p>
        </p:txBody>
      </p:sp>
      <p:pic>
        <p:nvPicPr>
          <p:cNvPr id="1026" name="Picture 2"/>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6477000" y="4359234"/>
            <a:ext cx="2024017" cy="143242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extBox 4">
            <a:extLst>
              <a:ext uri="{FF2B5EF4-FFF2-40B4-BE49-F238E27FC236}">
                <a16:creationId xmlns:a16="http://schemas.microsoft.com/office/drawing/2014/main" id="{F28FE2A7-5707-49C5-B714-6D8B8ABA06FF}"/>
              </a:ext>
            </a:extLst>
          </p:cNvPr>
          <p:cNvSpPr txBox="1"/>
          <p:nvPr/>
        </p:nvSpPr>
        <p:spPr>
          <a:xfrm>
            <a:off x="381000" y="6153090"/>
            <a:ext cx="8591194" cy="400110"/>
          </a:xfrm>
          <a:prstGeom prst="rect">
            <a:avLst/>
          </a:prstGeom>
          <a:noFill/>
        </p:spPr>
        <p:txBody>
          <a:bodyPr wrap="square" rtlCol="0">
            <a:spAutoFit/>
          </a:bodyPr>
          <a:lstStyle/>
          <a:p>
            <a:pPr algn="l"/>
            <a:r>
              <a:rPr lang="en-US" sz="1000" dirty="0"/>
              <a:t>Source:  </a:t>
            </a:r>
            <a:r>
              <a:rPr lang="en-US" sz="1000" b="0" dirty="0"/>
              <a:t>National Highway Traffic Safety Administration, </a:t>
            </a:r>
            <a:r>
              <a:rPr lang="en-US" sz="1000" b="0" dirty="0">
                <a:hlinkClick r:id="rId3"/>
              </a:rPr>
              <a:t>https://www.nhtsa.gov/risky-driving/seat-belts</a:t>
            </a:r>
            <a:endParaRPr lang="en-US" sz="1000" b="0" dirty="0"/>
          </a:p>
          <a:p>
            <a:pPr algn="l"/>
            <a:endParaRPr lang="en-US" sz="1000" b="0" dirty="0"/>
          </a:p>
        </p:txBody>
      </p:sp>
    </p:spTree>
    <p:extLst>
      <p:ext uri="{BB962C8B-B14F-4D97-AF65-F5344CB8AC3E}">
        <p14:creationId xmlns:p14="http://schemas.microsoft.com/office/powerpoint/2010/main" val="3815802589"/>
      </p:ext>
    </p:extLst>
  </p:cSld>
  <p:clrMapOvr>
    <a:masterClrMapping/>
  </p:clrMapOvr>
  <mc:AlternateContent xmlns:mc="http://schemas.openxmlformats.org/markup-compatibility/2006" xmlns:p14="http://schemas.microsoft.com/office/powerpoint/2010/main">
    <mc:Choice Requires="p14">
      <p:transition spd="slow">
        <p14:prism/>
      </p:transition>
    </mc:Choice>
    <mc:Fallback xmlns="">
      <p:transition spd="slow">
        <p:fade/>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8968" name="Rectangle 8"/>
          <p:cNvSpPr>
            <a:spLocks noGrp="1" noChangeArrowheads="1"/>
          </p:cNvSpPr>
          <p:nvPr>
            <p:ph type="title"/>
          </p:nvPr>
        </p:nvSpPr>
        <p:spPr>
          <a:xfrm>
            <a:off x="685800" y="685801"/>
            <a:ext cx="7699248" cy="685799"/>
          </a:xfrm>
        </p:spPr>
        <p:txBody>
          <a:bodyPr>
            <a:normAutofit/>
          </a:bodyPr>
          <a:lstStyle/>
          <a:p>
            <a:r>
              <a:rPr lang="en-US" sz="3600" dirty="0">
                <a:solidFill>
                  <a:srgbClr val="003478"/>
                </a:solidFill>
              </a:rPr>
              <a:t>Seat Belts – </a:t>
            </a:r>
            <a:r>
              <a:rPr lang="en-US" sz="3600" dirty="0" err="1">
                <a:solidFill>
                  <a:srgbClr val="003478"/>
                </a:solidFill>
              </a:rPr>
              <a:t>cont</a:t>
            </a:r>
            <a:r>
              <a:rPr lang="en-US" sz="3600" dirty="0">
                <a:solidFill>
                  <a:srgbClr val="003478"/>
                </a:solidFill>
              </a:rPr>
              <a:t>…</a:t>
            </a:r>
          </a:p>
        </p:txBody>
      </p:sp>
      <p:sp>
        <p:nvSpPr>
          <p:cNvPr id="168969" name="Rectangle 9"/>
          <p:cNvSpPr>
            <a:spLocks noGrp="1" noChangeArrowheads="1"/>
          </p:cNvSpPr>
          <p:nvPr>
            <p:ph sz="quarter" idx="15"/>
          </p:nvPr>
        </p:nvSpPr>
        <p:spPr>
          <a:xfrm>
            <a:off x="685800" y="2286000"/>
            <a:ext cx="7696200" cy="3838575"/>
          </a:xfrm>
        </p:spPr>
        <p:txBody>
          <a:bodyPr/>
          <a:lstStyle/>
          <a:p>
            <a:pPr marL="0" indent="0">
              <a:buNone/>
            </a:pPr>
            <a:r>
              <a:rPr lang="en-US" sz="2400" dirty="0"/>
              <a:t>Drivers wear seatbelts because:   </a:t>
            </a:r>
          </a:p>
          <a:p>
            <a:pPr marL="0" indent="0">
              <a:buNone/>
            </a:pPr>
            <a:endParaRPr lang="en-US" sz="1200" dirty="0"/>
          </a:p>
          <a:p>
            <a:pPr marL="365760" lvl="1" indent="-365760">
              <a:spcBef>
                <a:spcPts val="1800"/>
              </a:spcBef>
              <a:buSzPct val="100000"/>
              <a:buFont typeface="Wingdings" panose="05000000000000000000" pitchFamily="2" charset="2"/>
              <a:buChar char="v"/>
            </a:pPr>
            <a:r>
              <a:rPr lang="en-US" sz="2000" dirty="0"/>
              <a:t>Seatbelts keep them in the seat </a:t>
            </a:r>
            <a:br>
              <a:rPr lang="en-US" sz="2000" dirty="0"/>
            </a:br>
            <a:r>
              <a:rPr lang="en-US" sz="2000" dirty="0"/>
              <a:t>to control the vehicle</a:t>
            </a:r>
          </a:p>
          <a:p>
            <a:pPr marL="365760" lvl="1" indent="-365760">
              <a:spcBef>
                <a:spcPts val="1800"/>
              </a:spcBef>
              <a:buSzPct val="100000"/>
              <a:buFont typeface="Wingdings" panose="05000000000000000000" pitchFamily="2" charset="2"/>
              <a:buChar char="v"/>
            </a:pPr>
            <a:endParaRPr lang="en-US" sz="2000" dirty="0"/>
          </a:p>
          <a:p>
            <a:pPr marL="365760" lvl="1" indent="-365760">
              <a:spcBef>
                <a:spcPts val="1800"/>
              </a:spcBef>
              <a:buSzPct val="100000"/>
              <a:buFont typeface="Wingdings" panose="05000000000000000000" pitchFamily="2" charset="2"/>
              <a:buChar char="v"/>
            </a:pPr>
            <a:r>
              <a:rPr lang="en-US" sz="2000" dirty="0"/>
              <a:t>They help keep them from being</a:t>
            </a:r>
            <a:br>
              <a:rPr lang="en-US" sz="2000" dirty="0"/>
            </a:br>
            <a:r>
              <a:rPr lang="en-US" sz="2000" dirty="0"/>
              <a:t>ejected</a:t>
            </a:r>
          </a:p>
          <a:p>
            <a:endParaRPr lang="en-US" dirty="0"/>
          </a:p>
          <a:p>
            <a:endParaRPr lang="en-US" dirty="0"/>
          </a:p>
        </p:txBody>
      </p:sp>
      <p:sp>
        <p:nvSpPr>
          <p:cNvPr id="168965" name="Text Box 5"/>
          <p:cNvSpPr txBox="1">
            <a:spLocks noChangeArrowheads="1"/>
          </p:cNvSpPr>
          <p:nvPr/>
        </p:nvSpPr>
        <p:spPr bwMode="auto">
          <a:xfrm>
            <a:off x="5486400" y="5285601"/>
            <a:ext cx="2689983" cy="276999"/>
          </a:xfrm>
          <a:prstGeom prst="rect">
            <a:avLst/>
          </a:prstGeom>
          <a:solidFill>
            <a:schemeClr val="accent2"/>
          </a:solidFill>
          <a:ln>
            <a:solidFill>
              <a:schemeClr val="accent1"/>
            </a:solidFill>
          </a:ln>
          <a:effectLst/>
        </p:spPr>
        <p:txBody>
          <a:bodyPr wrap="square" lIns="0" tIns="0" rIns="0" bIns="0" anchor="b">
            <a:spAutoFit/>
          </a:bodyPr>
          <a:lstStyle/>
          <a:p>
            <a:pPr algn="ctr">
              <a:spcBef>
                <a:spcPct val="50000"/>
              </a:spcBef>
            </a:pPr>
            <a:r>
              <a:rPr lang="en-US" b="0" dirty="0">
                <a:latin typeface="Verdana" pitchFamily="34" charset="0"/>
              </a:rPr>
              <a:t>Are you in the 10%?</a:t>
            </a:r>
          </a:p>
        </p:txBody>
      </p:sp>
      <p:graphicFrame>
        <p:nvGraphicFramePr>
          <p:cNvPr id="7" name="Chart 6">
            <a:extLst>
              <a:ext uri="{FF2B5EF4-FFF2-40B4-BE49-F238E27FC236}">
                <a16:creationId xmlns:a16="http://schemas.microsoft.com/office/drawing/2014/main" id="{6EE6045C-6609-436C-A185-6B6E1928D1B7}"/>
              </a:ext>
            </a:extLst>
          </p:cNvPr>
          <p:cNvGraphicFramePr>
            <a:graphicFrameLocks/>
          </p:cNvGraphicFramePr>
          <p:nvPr>
            <p:extLst>
              <p:ext uri="{D42A27DB-BD31-4B8C-83A1-F6EECF244321}">
                <p14:modId xmlns:p14="http://schemas.microsoft.com/office/powerpoint/2010/main" val="490227030"/>
              </p:ext>
            </p:extLst>
          </p:nvPr>
        </p:nvGraphicFramePr>
        <p:xfrm>
          <a:off x="3878360" y="2002520"/>
          <a:ext cx="5906062" cy="3581401"/>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721150769"/>
      </p:ext>
    </p:extLst>
  </p:cSld>
  <p:clrMapOvr>
    <a:masterClrMapping/>
  </p:clrMapOvr>
  <mc:AlternateContent xmlns:mc="http://schemas.openxmlformats.org/markup-compatibility/2006" xmlns:p14="http://schemas.microsoft.com/office/powerpoint/2010/main">
    <mc:Choice Requires="p14">
      <p:transition spd="slow">
        <p14:prism/>
      </p:transition>
    </mc:Choice>
    <mc:Fallback xmlns="">
      <p:transition spd="slow">
        <p:fade/>
      </p:transition>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32D3E1A3-C923-4451-98FD-25916C70A86D}"/>
              </a:ext>
            </a:extLst>
          </p:cNvPr>
          <p:cNvSpPr>
            <a:spLocks noGrp="1"/>
          </p:cNvSpPr>
          <p:nvPr>
            <p:ph type="body" sz="quarter" idx="10"/>
          </p:nvPr>
        </p:nvSpPr>
        <p:spPr/>
        <p:txBody>
          <a:bodyPr/>
          <a:lstStyle/>
          <a:p>
            <a:endParaRPr lang="en-US"/>
          </a:p>
        </p:txBody>
      </p:sp>
      <p:sp>
        <p:nvSpPr>
          <p:cNvPr id="3" name="Title 2"/>
          <p:cNvSpPr>
            <a:spLocks noGrp="1"/>
          </p:cNvSpPr>
          <p:nvPr>
            <p:ph type="ctrTitle"/>
          </p:nvPr>
        </p:nvSpPr>
        <p:spPr/>
        <p:txBody>
          <a:bodyPr/>
          <a:lstStyle/>
          <a:p>
            <a:r>
              <a:rPr lang="en-US" dirty="0"/>
              <a:t>Choices</a:t>
            </a:r>
          </a:p>
        </p:txBody>
      </p:sp>
      <p:sp>
        <p:nvSpPr>
          <p:cNvPr id="2" name="Subtitle 1">
            <a:extLst>
              <a:ext uri="{FF2B5EF4-FFF2-40B4-BE49-F238E27FC236}">
                <a16:creationId xmlns:a16="http://schemas.microsoft.com/office/drawing/2014/main" id="{96348B17-10F5-4627-B031-7EC6CA6E0520}"/>
              </a:ext>
            </a:extLst>
          </p:cNvPr>
          <p:cNvSpPr>
            <a:spLocks noGrp="1"/>
          </p:cNvSpPr>
          <p:nvPr>
            <p:ph type="subTitle" idx="1"/>
          </p:nvPr>
        </p:nvSpPr>
        <p:spPr/>
        <p:txBody>
          <a:bodyPr/>
          <a:lstStyle/>
          <a:p>
            <a:endParaRPr lang="en-US"/>
          </a:p>
        </p:txBody>
      </p:sp>
    </p:spTree>
    <p:extLst>
      <p:ext uri="{BB962C8B-B14F-4D97-AF65-F5344CB8AC3E}">
        <p14:creationId xmlns:p14="http://schemas.microsoft.com/office/powerpoint/2010/main" val="1769385567"/>
      </p:ext>
    </p:extLst>
  </p:cSld>
  <p:clrMapOvr>
    <a:masterClrMapping/>
  </p:clrMapOvr>
  <mc:AlternateContent xmlns:mc="http://schemas.openxmlformats.org/markup-compatibility/2006" xmlns:p14="http://schemas.microsoft.com/office/powerpoint/2010/main">
    <mc:Choice Requires="p14">
      <p:transition spd="slow">
        <p14:prism/>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hart 3"/>
          <p:cNvGraphicFramePr/>
          <p:nvPr/>
        </p:nvGraphicFramePr>
        <p:xfrm>
          <a:off x="0" y="1683602"/>
          <a:ext cx="9144000" cy="4064000"/>
        </p:xfrm>
        <a:graphic>
          <a:graphicData uri="http://schemas.openxmlformats.org/drawingml/2006/chart">
            <c:chart xmlns:c="http://schemas.openxmlformats.org/drawingml/2006/chart" xmlns:r="http://schemas.openxmlformats.org/officeDocument/2006/relationships" r:id="rId3"/>
          </a:graphicData>
        </a:graphic>
      </p:graphicFrame>
      <p:sp>
        <p:nvSpPr>
          <p:cNvPr id="2" name="Title 1"/>
          <p:cNvSpPr>
            <a:spLocks noGrp="1"/>
          </p:cNvSpPr>
          <p:nvPr>
            <p:ph type="title"/>
          </p:nvPr>
        </p:nvSpPr>
        <p:spPr>
          <a:xfrm>
            <a:off x="259307" y="394663"/>
            <a:ext cx="8533001" cy="595937"/>
          </a:xfrm>
        </p:spPr>
        <p:txBody>
          <a:bodyPr>
            <a:normAutofit fontScale="90000"/>
          </a:bodyPr>
          <a:lstStyle/>
          <a:p>
            <a:r>
              <a:rPr lang="en-US" dirty="0"/>
              <a:t>A look back in history:</a:t>
            </a:r>
          </a:p>
        </p:txBody>
      </p:sp>
      <p:sp>
        <p:nvSpPr>
          <p:cNvPr id="14339" name="Rectangle 3"/>
          <p:cNvSpPr>
            <a:spLocks noGrp="1" noChangeArrowheads="1"/>
          </p:cNvSpPr>
          <p:nvPr>
            <p:ph idx="1"/>
          </p:nvPr>
        </p:nvSpPr>
        <p:spPr/>
        <p:txBody>
          <a:bodyPr/>
          <a:lstStyle/>
          <a:p>
            <a:pPr marL="0" indent="0">
              <a:buNone/>
            </a:pPr>
            <a:r>
              <a:rPr lang="en-US" dirty="0"/>
              <a:t>This study was published in 2006!</a:t>
            </a:r>
          </a:p>
          <a:p>
            <a:endParaRPr lang="en-US" dirty="0"/>
          </a:p>
          <a:p>
            <a:endParaRPr lang="en-US" dirty="0"/>
          </a:p>
        </p:txBody>
      </p:sp>
      <p:sp>
        <p:nvSpPr>
          <p:cNvPr id="14340" name="TextBox 1"/>
          <p:cNvSpPr txBox="1">
            <a:spLocks noChangeArrowheads="1"/>
          </p:cNvSpPr>
          <p:nvPr/>
        </p:nvSpPr>
        <p:spPr bwMode="auto">
          <a:xfrm>
            <a:off x="154831" y="5706151"/>
            <a:ext cx="3613150"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l" eaLnBrk="1" hangingPunct="1"/>
            <a:r>
              <a:rPr lang="en-US" sz="900" dirty="0"/>
              <a:t>Source: (NHTSA-100 Car Naturalistic Driving Study 2006) </a:t>
            </a:r>
          </a:p>
        </p:txBody>
      </p:sp>
    </p:spTree>
    <p:extLst>
      <p:ext uri="{BB962C8B-B14F-4D97-AF65-F5344CB8AC3E}">
        <p14:creationId xmlns:p14="http://schemas.microsoft.com/office/powerpoint/2010/main" val="3528048505"/>
      </p:ext>
    </p:extLst>
  </p:cSld>
  <p:clrMapOvr>
    <a:masterClrMapping/>
  </p:clrMapOvr>
  <mc:AlternateContent xmlns:mc="http://schemas.openxmlformats.org/markup-compatibility/2006" xmlns:p14="http://schemas.microsoft.com/office/powerpoint/2010/main">
    <mc:Choice Requires="p14">
      <p:transition spd="slow">
        <p14:prism/>
      </p:transition>
    </mc:Choice>
    <mc:Fallback xmlns="">
      <p:transition spd="slow">
        <p:fade/>
      </p:transition>
    </mc:Fallback>
  </mc:AlternateContent>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a:xfrm>
            <a:off x="685800" y="685801"/>
            <a:ext cx="7699248" cy="295503"/>
          </a:xfrm>
          <a:prstGeom prst="rect">
            <a:avLst/>
          </a:prstGeom>
        </p:spPr>
        <p:txBody>
          <a:bodyPr>
            <a:normAutofit fontScale="90000"/>
          </a:bodyPr>
          <a:lstStyle/>
          <a:p>
            <a:pPr eaLnBrk="1" hangingPunct="1"/>
            <a:r>
              <a:rPr lang="en-US" dirty="0">
                <a:solidFill>
                  <a:srgbClr val="003478"/>
                </a:solidFill>
              </a:rPr>
              <a:t>Choices…we make thousands of them every day.</a:t>
            </a:r>
          </a:p>
        </p:txBody>
      </p:sp>
      <p:sp>
        <p:nvSpPr>
          <p:cNvPr id="3" name="Bent Arrow 2"/>
          <p:cNvSpPr/>
          <p:nvPr/>
        </p:nvSpPr>
        <p:spPr>
          <a:xfrm>
            <a:off x="2843784" y="5120640"/>
            <a:ext cx="813816" cy="868680"/>
          </a:xfrm>
          <a:prstGeom prst="bentArrow">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7" name="Bent Arrow 6"/>
          <p:cNvSpPr/>
          <p:nvPr/>
        </p:nvSpPr>
        <p:spPr>
          <a:xfrm flipH="1">
            <a:off x="990600" y="5139690"/>
            <a:ext cx="762000" cy="868680"/>
          </a:xfrm>
          <a:prstGeom prst="bent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dirty="0">
              <a:solidFill>
                <a:schemeClr val="tx1"/>
              </a:solidFill>
            </a:endParaRPr>
          </a:p>
        </p:txBody>
      </p:sp>
      <p:pic>
        <p:nvPicPr>
          <p:cNvPr id="201737" name="Picture 9"/>
          <p:cNvPicPr>
            <a:picLocks noChangeAspect="1" noChangeArrowheads="1"/>
          </p:cNvPicPr>
          <p:nvPr/>
        </p:nvPicPr>
        <p:blipFill>
          <a:blip r:embed="rId3" cstate="print">
            <a:extLst>
              <a:ext uri="{28A0092B-C50C-407E-A947-70E740481C1C}">
                <a14:useLocalDpi xmlns:a14="http://schemas.microsoft.com/office/drawing/2010/main"/>
              </a:ext>
            </a:extLst>
          </a:blip>
          <a:srcRect/>
          <a:stretch>
            <a:fillRect/>
          </a:stretch>
        </p:blipFill>
        <p:spPr bwMode="auto">
          <a:xfrm>
            <a:off x="5043971" y="4964945"/>
            <a:ext cx="15240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1738" name="Picture 10"/>
          <p:cNvPicPr>
            <a:picLocks noChangeAspect="1" noChangeArrowheads="1"/>
          </p:cNvPicPr>
          <p:nvPr/>
        </p:nvPicPr>
        <p:blipFill>
          <a:blip r:embed="rId4" cstate="print">
            <a:extLst>
              <a:ext uri="{28A0092B-C50C-407E-A947-70E740481C1C}">
                <a14:useLocalDpi xmlns:a14="http://schemas.microsoft.com/office/drawing/2010/main"/>
              </a:ext>
            </a:extLst>
          </a:blip>
          <a:srcRect/>
          <a:stretch>
            <a:fillRect/>
          </a:stretch>
        </p:blipFill>
        <p:spPr bwMode="auto">
          <a:xfrm>
            <a:off x="7192342" y="4914336"/>
            <a:ext cx="1524000" cy="1181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1741" name="Picture 13"/>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5848703" y="3124200"/>
            <a:ext cx="1143000" cy="10929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1742" name="Picture 14"/>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7615082" y="3124200"/>
            <a:ext cx="1071718" cy="10921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1743" name="Picture 15"/>
          <p:cNvPicPr>
            <a:picLocks noChangeAspect="1" noChangeArrowheads="1"/>
          </p:cNvPicPr>
          <p:nvPr/>
        </p:nvPicPr>
        <p:blipFill>
          <a:blip r:embed="rId7" cstate="email">
            <a:extLst>
              <a:ext uri="{28A0092B-C50C-407E-A947-70E740481C1C}">
                <a14:useLocalDpi xmlns:a14="http://schemas.microsoft.com/office/drawing/2010/main"/>
              </a:ext>
            </a:extLst>
          </a:blip>
          <a:srcRect/>
          <a:stretch>
            <a:fillRect/>
          </a:stretch>
        </p:blipFill>
        <p:spPr bwMode="auto">
          <a:xfrm>
            <a:off x="5762448" y="1434288"/>
            <a:ext cx="1124303" cy="11243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1744" name="Picture 16"/>
          <p:cNvPicPr>
            <a:picLocks noChangeAspect="1" noChangeArrowheads="1"/>
          </p:cNvPicPr>
          <p:nvPr/>
        </p:nvPicPr>
        <p:blipFill>
          <a:blip r:embed="rId8" cstate="email">
            <a:extLst>
              <a:ext uri="{28A0092B-C50C-407E-A947-70E740481C1C}">
                <a14:useLocalDpi xmlns:a14="http://schemas.microsoft.com/office/drawing/2010/main"/>
              </a:ext>
            </a:extLst>
          </a:blip>
          <a:srcRect/>
          <a:stretch>
            <a:fillRect/>
          </a:stretch>
        </p:blipFill>
        <p:spPr bwMode="auto">
          <a:xfrm>
            <a:off x="7440253" y="1353114"/>
            <a:ext cx="1060148" cy="10428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5063" name="Picture 7" descr="Related image">
            <a:hlinkClick r:id="rId9"/>
          </p:cNvPr>
          <p:cNvPicPr>
            <a:picLocks noChangeAspect="1" noChangeArrowheads="1"/>
          </p:cNvPicPr>
          <p:nvPr/>
        </p:nvPicPr>
        <p:blipFill>
          <a:blip r:embed="rId10" cstate="email">
            <a:extLst>
              <a:ext uri="{28A0092B-C50C-407E-A947-70E740481C1C}">
                <a14:useLocalDpi xmlns:a14="http://schemas.microsoft.com/office/drawing/2010/main"/>
              </a:ext>
            </a:extLst>
          </a:blip>
          <a:srcRect/>
          <a:stretch>
            <a:fillRect/>
          </a:stretch>
        </p:blipFill>
        <p:spPr bwMode="auto">
          <a:xfrm>
            <a:off x="662134" y="1261247"/>
            <a:ext cx="1989159" cy="1357313"/>
          </a:xfrm>
          <a:prstGeom prst="rect">
            <a:avLst/>
          </a:prstGeom>
          <a:noFill/>
          <a:extLst>
            <a:ext uri="{909E8E84-426E-40DD-AFC4-6F175D3DCCD1}">
              <a14:hiddenFill xmlns:a14="http://schemas.microsoft.com/office/drawing/2010/main">
                <a:solidFill>
                  <a:srgbClr val="FFFFFF"/>
                </a:solidFill>
              </a14:hiddenFill>
            </a:ext>
          </a:extLst>
        </p:spPr>
      </p:pic>
      <p:pic>
        <p:nvPicPr>
          <p:cNvPr id="45067" name="Picture 11" descr="Image result for Go picture">
            <a:hlinkClick r:id="rId11"/>
          </p:cNvPr>
          <p:cNvPicPr>
            <a:picLocks noChangeAspect="1" noChangeArrowheads="1"/>
          </p:cNvPicPr>
          <p:nvPr/>
        </p:nvPicPr>
        <p:blipFill>
          <a:blip r:embed="rId12" cstate="email">
            <a:extLst>
              <a:ext uri="{28A0092B-C50C-407E-A947-70E740481C1C}">
                <a14:useLocalDpi xmlns:a14="http://schemas.microsoft.com/office/drawing/2010/main"/>
              </a:ext>
            </a:extLst>
          </a:blip>
          <a:srcRect/>
          <a:stretch>
            <a:fillRect/>
          </a:stretch>
        </p:blipFill>
        <p:spPr bwMode="auto">
          <a:xfrm>
            <a:off x="2108107" y="3327051"/>
            <a:ext cx="1502453" cy="1239834"/>
          </a:xfrm>
          <a:prstGeom prst="rect">
            <a:avLst/>
          </a:prstGeom>
          <a:noFill/>
          <a:extLst>
            <a:ext uri="{909E8E84-426E-40DD-AFC4-6F175D3DCCD1}">
              <a14:hiddenFill xmlns:a14="http://schemas.microsoft.com/office/drawing/2010/main">
                <a:solidFill>
                  <a:srgbClr val="FFFFFF"/>
                </a:solidFill>
              </a14:hiddenFill>
            </a:ext>
          </a:extLst>
        </p:spPr>
      </p:pic>
      <p:pic>
        <p:nvPicPr>
          <p:cNvPr id="45069" name="Picture 13" descr="Image result for Speed limit 55 sign picture">
            <a:hlinkClick r:id="rId13"/>
          </p:cNvPr>
          <p:cNvPicPr>
            <a:picLocks noChangeAspect="1" noChangeArrowheads="1"/>
          </p:cNvPicPr>
          <p:nvPr/>
        </p:nvPicPr>
        <p:blipFill>
          <a:blip r:embed="rId14" cstate="email">
            <a:extLst>
              <a:ext uri="{28A0092B-C50C-407E-A947-70E740481C1C}">
                <a14:useLocalDpi xmlns:a14="http://schemas.microsoft.com/office/drawing/2010/main"/>
              </a:ext>
            </a:extLst>
          </a:blip>
          <a:srcRect/>
          <a:stretch>
            <a:fillRect/>
          </a:stretch>
        </p:blipFill>
        <p:spPr bwMode="auto">
          <a:xfrm>
            <a:off x="4128862" y="3330455"/>
            <a:ext cx="1142450" cy="1634490"/>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1">
            <a:extLst>
              <a:ext uri="{FF2B5EF4-FFF2-40B4-BE49-F238E27FC236}">
                <a16:creationId xmlns:a16="http://schemas.microsoft.com/office/drawing/2014/main" id="{A1EB9C0C-0BAE-4B4A-AF8B-254DA2DA0811}"/>
              </a:ext>
            </a:extLst>
          </p:cNvPr>
          <p:cNvPicPr>
            <a:picLocks noChangeAspect="1"/>
          </p:cNvPicPr>
          <p:nvPr/>
        </p:nvPicPr>
        <p:blipFill>
          <a:blip r:embed="rId15" cstate="email">
            <a:extLst>
              <a:ext uri="{28A0092B-C50C-407E-A947-70E740481C1C}">
                <a14:useLocalDpi xmlns:a14="http://schemas.microsoft.com/office/drawing/2010/main"/>
              </a:ext>
            </a:extLst>
          </a:blip>
          <a:stretch>
            <a:fillRect/>
          </a:stretch>
        </p:blipFill>
        <p:spPr>
          <a:xfrm>
            <a:off x="3048000" y="1171654"/>
            <a:ext cx="2361613" cy="1571546"/>
          </a:xfrm>
          <a:prstGeom prst="rect">
            <a:avLst/>
          </a:prstGeom>
        </p:spPr>
      </p:pic>
      <p:pic>
        <p:nvPicPr>
          <p:cNvPr id="4" name="Picture 3">
            <a:extLst>
              <a:ext uri="{FF2B5EF4-FFF2-40B4-BE49-F238E27FC236}">
                <a16:creationId xmlns:a16="http://schemas.microsoft.com/office/drawing/2014/main" id="{19E047DD-7D44-4A6C-8AB0-D2265CB0E3E3}"/>
              </a:ext>
            </a:extLst>
          </p:cNvPr>
          <p:cNvPicPr>
            <a:picLocks noChangeAspect="1"/>
          </p:cNvPicPr>
          <p:nvPr/>
        </p:nvPicPr>
        <p:blipFill>
          <a:blip r:embed="rId16" cstate="email">
            <a:extLst>
              <a:ext uri="{28A0092B-C50C-407E-A947-70E740481C1C}">
                <a14:useLocalDpi xmlns:a14="http://schemas.microsoft.com/office/drawing/2010/main"/>
              </a:ext>
            </a:extLst>
          </a:blip>
          <a:stretch>
            <a:fillRect/>
          </a:stretch>
        </p:blipFill>
        <p:spPr>
          <a:xfrm>
            <a:off x="353479" y="3235617"/>
            <a:ext cx="1490701" cy="1490701"/>
          </a:xfrm>
          <a:prstGeom prst="rect">
            <a:avLst/>
          </a:prstGeom>
        </p:spPr>
      </p:pic>
    </p:spTree>
    <p:extLst>
      <p:ext uri="{BB962C8B-B14F-4D97-AF65-F5344CB8AC3E}">
        <p14:creationId xmlns:p14="http://schemas.microsoft.com/office/powerpoint/2010/main" val="2755426191"/>
      </p:ext>
    </p:extLst>
  </p:cSld>
  <p:clrMapOvr>
    <a:masterClrMapping/>
  </p:clrMapOvr>
  <mc:AlternateContent xmlns:mc="http://schemas.openxmlformats.org/markup-compatibility/2006" xmlns:p14="http://schemas.microsoft.com/office/powerpoint/2010/main">
    <mc:Choice Requires="p14">
      <p:transition spd="slow">
        <p14:prism/>
      </p:transition>
    </mc:Choice>
    <mc:Fallback xmlns="">
      <p:transition spd="slow">
        <p:fade/>
      </p:transition>
    </mc:Fallback>
  </mc:AlternateContent>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a:xfrm>
            <a:off x="685800" y="341475"/>
            <a:ext cx="7699248" cy="649125"/>
          </a:xfrm>
          <a:prstGeom prst="rect">
            <a:avLst/>
          </a:prstGeom>
        </p:spPr>
        <p:txBody>
          <a:bodyPr>
            <a:normAutofit fontScale="90000"/>
          </a:bodyPr>
          <a:lstStyle/>
          <a:p>
            <a:pPr eaLnBrk="1" hangingPunct="1"/>
            <a:r>
              <a:rPr lang="en-US" dirty="0">
                <a:solidFill>
                  <a:srgbClr val="003478"/>
                </a:solidFill>
              </a:rPr>
              <a:t>Choices – </a:t>
            </a:r>
            <a:r>
              <a:rPr lang="en-US" dirty="0" err="1">
                <a:solidFill>
                  <a:srgbClr val="003478"/>
                </a:solidFill>
              </a:rPr>
              <a:t>cont</a:t>
            </a:r>
            <a:r>
              <a:rPr lang="en-US" dirty="0">
                <a:solidFill>
                  <a:srgbClr val="003478"/>
                </a:solidFill>
              </a:rPr>
              <a:t>…</a:t>
            </a:r>
          </a:p>
        </p:txBody>
      </p:sp>
      <p:pic>
        <p:nvPicPr>
          <p:cNvPr id="2051" name="Picture 3"/>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a:stretch/>
        </p:blipFill>
        <p:spPr bwMode="auto">
          <a:xfrm>
            <a:off x="304800" y="1447801"/>
            <a:ext cx="3962400" cy="20573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0" name="Picture 2"/>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4724400" y="2989717"/>
            <a:ext cx="3793693" cy="28453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4495800" y="1455003"/>
            <a:ext cx="4388825" cy="830997"/>
          </a:xfrm>
          <a:prstGeom prst="rect">
            <a:avLst/>
          </a:prstGeom>
          <a:noFill/>
        </p:spPr>
        <p:txBody>
          <a:bodyPr wrap="square" rtlCol="0">
            <a:spAutoFit/>
          </a:bodyPr>
          <a:lstStyle/>
          <a:p>
            <a:r>
              <a:rPr lang="en-US" sz="2400" b="0" dirty="0"/>
              <a:t>This driver didn’t choose to  crash the vehicle that day! </a:t>
            </a:r>
          </a:p>
        </p:txBody>
      </p:sp>
      <p:sp>
        <p:nvSpPr>
          <p:cNvPr id="6" name="TextBox 5">
            <a:extLst>
              <a:ext uri="{FF2B5EF4-FFF2-40B4-BE49-F238E27FC236}">
                <a16:creationId xmlns:a16="http://schemas.microsoft.com/office/drawing/2014/main" id="{9CCFD63B-699B-4C80-A889-B23AB3D4E816}"/>
              </a:ext>
            </a:extLst>
          </p:cNvPr>
          <p:cNvSpPr txBox="1"/>
          <p:nvPr/>
        </p:nvSpPr>
        <p:spPr>
          <a:xfrm>
            <a:off x="228600" y="4350603"/>
            <a:ext cx="4267200" cy="830997"/>
          </a:xfrm>
          <a:prstGeom prst="rect">
            <a:avLst/>
          </a:prstGeom>
          <a:noFill/>
        </p:spPr>
        <p:txBody>
          <a:bodyPr wrap="square" rtlCol="0">
            <a:spAutoFit/>
          </a:bodyPr>
          <a:lstStyle/>
          <a:p>
            <a:r>
              <a:rPr lang="en-US" sz="2400" b="0" dirty="0"/>
              <a:t>He/she made the wrong </a:t>
            </a:r>
            <a:r>
              <a:rPr lang="en-US" sz="2400" dirty="0">
                <a:solidFill>
                  <a:srgbClr val="FF0000"/>
                </a:solidFill>
              </a:rPr>
              <a:t>choice(s)</a:t>
            </a:r>
            <a:r>
              <a:rPr lang="en-US" sz="2400" b="0" dirty="0"/>
              <a:t> which led to this.</a:t>
            </a:r>
          </a:p>
        </p:txBody>
      </p:sp>
      <p:sp>
        <p:nvSpPr>
          <p:cNvPr id="3" name="TextBox 2">
            <a:extLst>
              <a:ext uri="{FF2B5EF4-FFF2-40B4-BE49-F238E27FC236}">
                <a16:creationId xmlns:a16="http://schemas.microsoft.com/office/drawing/2014/main" id="{A5E8E30F-F5B0-4B49-8E93-EAA3C8448C21}"/>
              </a:ext>
            </a:extLst>
          </p:cNvPr>
          <p:cNvSpPr txBox="1"/>
          <p:nvPr/>
        </p:nvSpPr>
        <p:spPr>
          <a:xfrm>
            <a:off x="3048000" y="3059668"/>
            <a:ext cx="1143000" cy="369332"/>
          </a:xfrm>
          <a:prstGeom prst="rect">
            <a:avLst/>
          </a:prstGeom>
          <a:solidFill>
            <a:srgbClr val="FF0000"/>
          </a:solidFill>
          <a:ln>
            <a:solidFill>
              <a:schemeClr val="tx1"/>
            </a:solidFill>
          </a:ln>
        </p:spPr>
        <p:txBody>
          <a:bodyPr wrap="square" rtlCol="0">
            <a:spAutoFit/>
          </a:bodyPr>
          <a:lstStyle/>
          <a:p>
            <a:r>
              <a:rPr lang="en-US" dirty="0"/>
              <a:t>Before</a:t>
            </a:r>
          </a:p>
        </p:txBody>
      </p:sp>
      <p:sp>
        <p:nvSpPr>
          <p:cNvPr id="8" name="TextBox 7">
            <a:extLst>
              <a:ext uri="{FF2B5EF4-FFF2-40B4-BE49-F238E27FC236}">
                <a16:creationId xmlns:a16="http://schemas.microsoft.com/office/drawing/2014/main" id="{63C3D8F4-2537-4D4D-A991-B31BD7A5AD27}"/>
              </a:ext>
            </a:extLst>
          </p:cNvPr>
          <p:cNvSpPr txBox="1"/>
          <p:nvPr/>
        </p:nvSpPr>
        <p:spPr>
          <a:xfrm>
            <a:off x="7315200" y="5345668"/>
            <a:ext cx="1143000" cy="369332"/>
          </a:xfrm>
          <a:prstGeom prst="rect">
            <a:avLst/>
          </a:prstGeom>
          <a:solidFill>
            <a:srgbClr val="FF0000"/>
          </a:solidFill>
          <a:ln>
            <a:solidFill>
              <a:schemeClr val="tx1"/>
            </a:solidFill>
          </a:ln>
        </p:spPr>
        <p:txBody>
          <a:bodyPr wrap="square" rtlCol="0">
            <a:spAutoFit/>
          </a:bodyPr>
          <a:lstStyle/>
          <a:p>
            <a:r>
              <a:rPr lang="en-US" dirty="0"/>
              <a:t>After</a:t>
            </a:r>
          </a:p>
        </p:txBody>
      </p:sp>
    </p:spTree>
    <p:extLst>
      <p:ext uri="{BB962C8B-B14F-4D97-AF65-F5344CB8AC3E}">
        <p14:creationId xmlns:p14="http://schemas.microsoft.com/office/powerpoint/2010/main" val="733196144"/>
      </p:ext>
    </p:extLst>
  </p:cSld>
  <p:clrMapOvr>
    <a:masterClrMapping/>
  </p:clrMapOvr>
  <mc:AlternateContent xmlns:mc="http://schemas.openxmlformats.org/markup-compatibility/2006" xmlns:p14="http://schemas.microsoft.com/office/powerpoint/2010/main">
    <mc:Choice Requires="p14">
      <p:transition spd="slow">
        <p14:prism/>
      </p:transition>
    </mc:Choice>
    <mc:Fallback xmlns="">
      <p:transition spd="slow">
        <p:fade/>
      </p:transition>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C:\Users\dbeard\Desktop\Butterball\Attachments_20151117\IMG_0900.JP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143000" y="1278255"/>
            <a:ext cx="6629400" cy="4972050"/>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
        <p:nvSpPr>
          <p:cNvPr id="4" name="Rectangle 2">
            <a:extLst>
              <a:ext uri="{FF2B5EF4-FFF2-40B4-BE49-F238E27FC236}">
                <a16:creationId xmlns:a16="http://schemas.microsoft.com/office/drawing/2014/main" id="{8A5AF049-C319-4A4F-BF4A-A1F7247A26AD}"/>
              </a:ext>
            </a:extLst>
          </p:cNvPr>
          <p:cNvSpPr txBox="1">
            <a:spLocks noChangeArrowheads="1"/>
          </p:cNvSpPr>
          <p:nvPr/>
        </p:nvSpPr>
        <p:spPr>
          <a:xfrm>
            <a:off x="259306" y="457200"/>
            <a:ext cx="8663629" cy="598170"/>
          </a:xfrm>
          <a:prstGeom prst="rect">
            <a:avLst/>
          </a:prstGeom>
        </p:spPr>
        <p:txBody>
          <a:bodyPr/>
          <a:lstStyle>
            <a:lvl1pPr algn="l" rtl="0" eaLnBrk="1" fontAlgn="base" hangingPunct="1">
              <a:spcBef>
                <a:spcPct val="0"/>
              </a:spcBef>
              <a:spcAft>
                <a:spcPct val="0"/>
              </a:spcAft>
              <a:defRPr sz="2400">
                <a:solidFill>
                  <a:schemeClr val="tx1"/>
                </a:solidFill>
                <a:latin typeface="+mj-lt"/>
                <a:ea typeface="+mj-ea"/>
                <a:cs typeface="+mj-cs"/>
              </a:defRPr>
            </a:lvl1pPr>
            <a:lvl2pPr algn="l" rtl="0" eaLnBrk="1" fontAlgn="base" hangingPunct="1">
              <a:spcBef>
                <a:spcPct val="0"/>
              </a:spcBef>
              <a:spcAft>
                <a:spcPct val="0"/>
              </a:spcAft>
              <a:defRPr sz="2400">
                <a:solidFill>
                  <a:schemeClr val="tx1"/>
                </a:solidFill>
                <a:latin typeface="Tahoma" pitchFamily="34" charset="0"/>
              </a:defRPr>
            </a:lvl2pPr>
            <a:lvl3pPr algn="l" rtl="0" eaLnBrk="1" fontAlgn="base" hangingPunct="1">
              <a:spcBef>
                <a:spcPct val="0"/>
              </a:spcBef>
              <a:spcAft>
                <a:spcPct val="0"/>
              </a:spcAft>
              <a:defRPr sz="2400">
                <a:solidFill>
                  <a:schemeClr val="tx1"/>
                </a:solidFill>
                <a:latin typeface="Tahoma" pitchFamily="34" charset="0"/>
              </a:defRPr>
            </a:lvl3pPr>
            <a:lvl4pPr algn="l" rtl="0" eaLnBrk="1" fontAlgn="base" hangingPunct="1">
              <a:spcBef>
                <a:spcPct val="0"/>
              </a:spcBef>
              <a:spcAft>
                <a:spcPct val="0"/>
              </a:spcAft>
              <a:defRPr sz="2400">
                <a:solidFill>
                  <a:schemeClr val="tx1"/>
                </a:solidFill>
                <a:latin typeface="Tahoma" pitchFamily="34" charset="0"/>
              </a:defRPr>
            </a:lvl4pPr>
            <a:lvl5pPr algn="l" rtl="0" eaLnBrk="1" fontAlgn="base" hangingPunct="1">
              <a:spcBef>
                <a:spcPct val="0"/>
              </a:spcBef>
              <a:spcAft>
                <a:spcPct val="0"/>
              </a:spcAft>
              <a:defRPr sz="2400">
                <a:solidFill>
                  <a:schemeClr val="tx1"/>
                </a:solidFill>
                <a:latin typeface="Tahoma" pitchFamily="34" charset="0"/>
              </a:defRPr>
            </a:lvl5pPr>
            <a:lvl6pPr marL="457200" algn="l" rtl="0" eaLnBrk="1" fontAlgn="base" hangingPunct="1">
              <a:spcBef>
                <a:spcPct val="0"/>
              </a:spcBef>
              <a:spcAft>
                <a:spcPct val="0"/>
              </a:spcAft>
              <a:defRPr sz="2400">
                <a:solidFill>
                  <a:schemeClr val="tx1"/>
                </a:solidFill>
                <a:latin typeface="Tahoma" pitchFamily="34" charset="0"/>
              </a:defRPr>
            </a:lvl6pPr>
            <a:lvl7pPr marL="914400" algn="l" rtl="0" eaLnBrk="1" fontAlgn="base" hangingPunct="1">
              <a:spcBef>
                <a:spcPct val="0"/>
              </a:spcBef>
              <a:spcAft>
                <a:spcPct val="0"/>
              </a:spcAft>
              <a:defRPr sz="2400">
                <a:solidFill>
                  <a:schemeClr val="tx1"/>
                </a:solidFill>
                <a:latin typeface="Tahoma" pitchFamily="34" charset="0"/>
              </a:defRPr>
            </a:lvl7pPr>
            <a:lvl8pPr marL="1371600" algn="l" rtl="0" eaLnBrk="1" fontAlgn="base" hangingPunct="1">
              <a:spcBef>
                <a:spcPct val="0"/>
              </a:spcBef>
              <a:spcAft>
                <a:spcPct val="0"/>
              </a:spcAft>
              <a:defRPr sz="2400">
                <a:solidFill>
                  <a:schemeClr val="tx1"/>
                </a:solidFill>
                <a:latin typeface="Tahoma" pitchFamily="34" charset="0"/>
              </a:defRPr>
            </a:lvl8pPr>
            <a:lvl9pPr marL="1828800" algn="l" rtl="0" eaLnBrk="1" fontAlgn="base" hangingPunct="1">
              <a:spcBef>
                <a:spcPct val="0"/>
              </a:spcBef>
              <a:spcAft>
                <a:spcPct val="0"/>
              </a:spcAft>
              <a:defRPr sz="2400">
                <a:solidFill>
                  <a:schemeClr val="tx1"/>
                </a:solidFill>
                <a:latin typeface="Tahoma" pitchFamily="34" charset="0"/>
              </a:defRPr>
            </a:lvl9pPr>
          </a:lstStyle>
          <a:p>
            <a:r>
              <a:rPr lang="en-US" sz="2800" b="0" kern="0" dirty="0">
                <a:solidFill>
                  <a:srgbClr val="003478"/>
                </a:solidFill>
              </a:rPr>
              <a:t>…and sometimes the outcomes are </a:t>
            </a:r>
            <a:r>
              <a:rPr lang="en-US" sz="2800" kern="0" dirty="0">
                <a:solidFill>
                  <a:srgbClr val="003478"/>
                </a:solidFill>
              </a:rPr>
              <a:t>much</a:t>
            </a:r>
            <a:r>
              <a:rPr lang="en-US" sz="2800" b="0" kern="0" dirty="0">
                <a:solidFill>
                  <a:srgbClr val="003478"/>
                </a:solidFill>
              </a:rPr>
              <a:t> worse.</a:t>
            </a:r>
          </a:p>
        </p:txBody>
      </p:sp>
    </p:spTree>
    <p:extLst>
      <p:ext uri="{BB962C8B-B14F-4D97-AF65-F5344CB8AC3E}">
        <p14:creationId xmlns:p14="http://schemas.microsoft.com/office/powerpoint/2010/main" val="3932971658"/>
      </p:ext>
    </p:extLst>
  </p:cSld>
  <p:clrMapOvr>
    <a:masterClrMapping/>
  </p:clrMapOvr>
  <mc:AlternateContent xmlns:mc="http://schemas.openxmlformats.org/markup-compatibility/2006" xmlns:p14="http://schemas.microsoft.com/office/powerpoint/2010/main">
    <mc:Choice Requires="p14">
      <p:transition spd="slow">
        <p14:prism/>
      </p:transition>
    </mc:Choice>
    <mc:Fallback xmlns="">
      <p:transition spd="slow">
        <p:fade/>
      </p:transition>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419101"/>
            <a:ext cx="7546848" cy="533399"/>
          </a:xfrm>
        </p:spPr>
        <p:txBody>
          <a:bodyPr>
            <a:normAutofit/>
          </a:bodyPr>
          <a:lstStyle/>
          <a:p>
            <a:r>
              <a:rPr lang="en-US" sz="2800" b="0" dirty="0">
                <a:solidFill>
                  <a:srgbClr val="003478"/>
                </a:solidFill>
              </a:rPr>
              <a:t>Company image can be tarnished as well!</a:t>
            </a:r>
          </a:p>
        </p:txBody>
      </p:sp>
      <p:pic>
        <p:nvPicPr>
          <p:cNvPr id="1026" name="Picture 2" descr="C:\Users\tbalmer\AppData\Local\Microsoft\Windows\Temporary Internet Files\Content.Outlook\B1RYK5WA\IMG_0205.JP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915924" y="1168888"/>
            <a:ext cx="7239000" cy="515335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96035807"/>
      </p:ext>
    </p:extLst>
  </p:cSld>
  <p:clrMapOvr>
    <a:masterClrMapping/>
  </p:clrMapOvr>
  <mc:AlternateContent xmlns:mc="http://schemas.openxmlformats.org/markup-compatibility/2006" xmlns:p14="http://schemas.microsoft.com/office/powerpoint/2010/main">
    <mc:Choice Requires="p14">
      <p:transition spd="slow">
        <p14:prism/>
      </p:transition>
    </mc:Choice>
    <mc:Fallback xmlns="">
      <p:transition spd="slow">
        <p:fade/>
      </p:transition>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2"/>
          <p:cNvSpPr>
            <a:spLocks noGrp="1" noChangeArrowheads="1"/>
          </p:cNvSpPr>
          <p:nvPr>
            <p:ph type="title"/>
          </p:nvPr>
        </p:nvSpPr>
        <p:spPr>
          <a:xfrm>
            <a:off x="685800" y="762001"/>
            <a:ext cx="7699248" cy="685799"/>
          </a:xfrm>
        </p:spPr>
        <p:txBody>
          <a:bodyPr>
            <a:normAutofit/>
          </a:bodyPr>
          <a:lstStyle/>
          <a:p>
            <a:r>
              <a:rPr lang="en-US" sz="3600" b="0" dirty="0">
                <a:solidFill>
                  <a:srgbClr val="003478"/>
                </a:solidFill>
              </a:rPr>
              <a:t>Driving </a:t>
            </a:r>
            <a:r>
              <a:rPr lang="en-US" sz="3600" dirty="0">
                <a:solidFill>
                  <a:srgbClr val="003478"/>
                </a:solidFill>
              </a:rPr>
              <a:t>is</a:t>
            </a:r>
            <a:r>
              <a:rPr lang="en-US" sz="3600" b="0" dirty="0">
                <a:solidFill>
                  <a:srgbClr val="003478"/>
                </a:solidFill>
              </a:rPr>
              <a:t> a </a:t>
            </a:r>
            <a:r>
              <a:rPr lang="en-US" sz="3600" b="0" dirty="0">
                <a:solidFill>
                  <a:srgbClr val="FF0000"/>
                </a:solidFill>
              </a:rPr>
              <a:t>Choice</a:t>
            </a:r>
            <a:r>
              <a:rPr lang="en-US" sz="3600" b="0" dirty="0">
                <a:solidFill>
                  <a:srgbClr val="003478"/>
                </a:solidFill>
              </a:rPr>
              <a:t>…..Drive it Home!!!</a:t>
            </a:r>
          </a:p>
        </p:txBody>
      </p:sp>
      <p:sp>
        <p:nvSpPr>
          <p:cNvPr id="58371" name="Rectangle 3"/>
          <p:cNvSpPr>
            <a:spLocks noGrp="1" noChangeArrowheads="1"/>
          </p:cNvSpPr>
          <p:nvPr>
            <p:ph sz="quarter" idx="15"/>
          </p:nvPr>
        </p:nvSpPr>
        <p:spPr>
          <a:xfrm>
            <a:off x="685800" y="2105025"/>
            <a:ext cx="7696200" cy="4295775"/>
          </a:xfrm>
        </p:spPr>
        <p:txBody>
          <a:bodyPr/>
          <a:lstStyle/>
          <a:p>
            <a:pPr marL="365760" indent="-365760">
              <a:buFont typeface="Wingdings" panose="05000000000000000000" pitchFamily="2" charset="2"/>
              <a:buChar char="v"/>
            </a:pPr>
            <a:r>
              <a:rPr lang="en-US" sz="2400" dirty="0"/>
              <a:t>Distracted driving</a:t>
            </a:r>
          </a:p>
          <a:p>
            <a:pPr marL="365760" indent="-365760">
              <a:buFont typeface="Wingdings" panose="05000000000000000000" pitchFamily="2" charset="2"/>
              <a:buChar char="v"/>
            </a:pPr>
            <a:r>
              <a:rPr lang="en-US" sz="2400" dirty="0"/>
              <a:t>Defensive driving</a:t>
            </a:r>
          </a:p>
          <a:p>
            <a:pPr marL="365760" indent="-365760">
              <a:buFont typeface="Wingdings" panose="05000000000000000000" pitchFamily="2" charset="2"/>
              <a:buChar char="v"/>
            </a:pPr>
            <a:r>
              <a:rPr lang="en-US" sz="2400" dirty="0"/>
              <a:t>Following distance</a:t>
            </a:r>
          </a:p>
          <a:p>
            <a:pPr marL="365760" indent="-365760">
              <a:buFont typeface="Wingdings" panose="05000000000000000000" pitchFamily="2" charset="2"/>
              <a:buChar char="v"/>
            </a:pPr>
            <a:r>
              <a:rPr lang="en-US" sz="2400" dirty="0"/>
              <a:t>Speeding</a:t>
            </a:r>
          </a:p>
          <a:p>
            <a:pPr marL="365760" indent="-365760">
              <a:buFont typeface="Wingdings" panose="05000000000000000000" pitchFamily="2" charset="2"/>
              <a:buChar char="v"/>
            </a:pPr>
            <a:r>
              <a:rPr lang="en-US" sz="2400" dirty="0"/>
              <a:t>Seat belts</a:t>
            </a:r>
          </a:p>
          <a:p>
            <a:endParaRPr lang="en-US" sz="2400" dirty="0"/>
          </a:p>
          <a:p>
            <a:pPr>
              <a:buNone/>
            </a:pPr>
            <a:r>
              <a:rPr lang="en-US" sz="2400" dirty="0"/>
              <a:t>How do you </a:t>
            </a:r>
            <a:r>
              <a:rPr lang="en-US" sz="2400" b="1" dirty="0">
                <a:solidFill>
                  <a:srgbClr val="FF0000"/>
                </a:solidFill>
              </a:rPr>
              <a:t>choose</a:t>
            </a:r>
            <a:r>
              <a:rPr lang="en-US" sz="2400" dirty="0"/>
              <a:t> to drive?</a:t>
            </a:r>
          </a:p>
          <a:p>
            <a:pPr>
              <a:buNone/>
            </a:pPr>
            <a:endParaRPr lang="en-US" dirty="0"/>
          </a:p>
        </p:txBody>
      </p:sp>
      <p:sp>
        <p:nvSpPr>
          <p:cNvPr id="58372" name="Rectangle 4"/>
          <p:cNvSpPr>
            <a:spLocks noGrp="1" noChangeArrowheads="1"/>
          </p:cNvSpPr>
          <p:nvPr>
            <p:ph type="body" sz="half" idx="4294967295"/>
          </p:nvPr>
        </p:nvSpPr>
        <p:spPr>
          <a:xfrm>
            <a:off x="5554663" y="1600200"/>
            <a:ext cx="3589337" cy="3048000"/>
          </a:xfrm>
        </p:spPr>
        <p:txBody>
          <a:bodyPr/>
          <a:lstStyle/>
          <a:p>
            <a:endParaRPr lang="en-US" sz="1600" dirty="0"/>
          </a:p>
          <a:p>
            <a:endParaRPr lang="en-US" sz="1600" dirty="0"/>
          </a:p>
          <a:p>
            <a:endParaRPr lang="en-US" sz="1600" dirty="0"/>
          </a:p>
          <a:p>
            <a:endParaRPr lang="en-US" sz="1600" dirty="0"/>
          </a:p>
          <a:p>
            <a:endParaRPr lang="en-US" sz="1600" dirty="0"/>
          </a:p>
        </p:txBody>
      </p:sp>
      <p:pic>
        <p:nvPicPr>
          <p:cNvPr id="3" name="Picture 2">
            <a:extLst>
              <a:ext uri="{FF2B5EF4-FFF2-40B4-BE49-F238E27FC236}">
                <a16:creationId xmlns:a16="http://schemas.microsoft.com/office/drawing/2014/main" id="{5A17727E-C545-41F9-B4CE-D1B58C2AE558}"/>
              </a:ext>
            </a:extLst>
          </p:cNvPr>
          <p:cNvPicPr>
            <a:picLocks noChangeAspect="1"/>
          </p:cNvPicPr>
          <p:nvPr/>
        </p:nvPicPr>
        <p:blipFill>
          <a:blip r:embed="rId2"/>
          <a:stretch>
            <a:fillRect/>
          </a:stretch>
        </p:blipFill>
        <p:spPr>
          <a:xfrm>
            <a:off x="5554663" y="2286000"/>
            <a:ext cx="2470944" cy="2470944"/>
          </a:xfrm>
          <a:prstGeom prst="rect">
            <a:avLst/>
          </a:prstGeom>
        </p:spPr>
      </p:pic>
    </p:spTree>
    <p:extLst>
      <p:ext uri="{BB962C8B-B14F-4D97-AF65-F5344CB8AC3E}">
        <p14:creationId xmlns:p14="http://schemas.microsoft.com/office/powerpoint/2010/main" val="1717785676"/>
      </p:ext>
    </p:extLst>
  </p:cSld>
  <p:clrMapOvr>
    <a:masterClrMapping/>
  </p:clrMapOvr>
  <mc:AlternateContent xmlns:mc="http://schemas.openxmlformats.org/markup-compatibility/2006" xmlns:p14="http://schemas.microsoft.com/office/powerpoint/2010/main">
    <mc:Choice Requires="p14">
      <p:transition spd="slow">
        <p14:prism/>
      </p:transition>
    </mc:Choice>
    <mc:Fallback xmlns="">
      <p:transition spd="slow">
        <p:fade/>
      </p:transition>
    </mc:Fallback>
  </mc:AlternateContent>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EB72C1-B9A8-484B-A760-3404E57DA6D5}"/>
              </a:ext>
            </a:extLst>
          </p:cNvPr>
          <p:cNvSpPr>
            <a:spLocks noGrp="1"/>
          </p:cNvSpPr>
          <p:nvPr>
            <p:ph type="title"/>
          </p:nvPr>
        </p:nvSpPr>
        <p:spPr>
          <a:xfrm>
            <a:off x="685800" y="685801"/>
            <a:ext cx="7699248" cy="761999"/>
          </a:xfrm>
        </p:spPr>
        <p:txBody>
          <a:bodyPr/>
          <a:lstStyle/>
          <a:p>
            <a:r>
              <a:rPr lang="en-US" dirty="0">
                <a:solidFill>
                  <a:srgbClr val="003478"/>
                </a:solidFill>
              </a:rPr>
              <a:t>Bottom line…</a:t>
            </a:r>
          </a:p>
        </p:txBody>
      </p:sp>
      <p:sp>
        <p:nvSpPr>
          <p:cNvPr id="3" name="Content Placeholder 2">
            <a:extLst>
              <a:ext uri="{FF2B5EF4-FFF2-40B4-BE49-F238E27FC236}">
                <a16:creationId xmlns:a16="http://schemas.microsoft.com/office/drawing/2014/main" id="{A775830D-A093-445F-933A-93F0ABAB3E36}"/>
              </a:ext>
            </a:extLst>
          </p:cNvPr>
          <p:cNvSpPr>
            <a:spLocks noGrp="1"/>
          </p:cNvSpPr>
          <p:nvPr>
            <p:ph sz="quarter" idx="15"/>
          </p:nvPr>
        </p:nvSpPr>
        <p:spPr/>
        <p:txBody>
          <a:bodyPr/>
          <a:lstStyle/>
          <a:p>
            <a:pPr marL="365760" indent="-365760">
              <a:buSzPct val="100000"/>
              <a:buFont typeface="Wingdings" panose="05000000000000000000" pitchFamily="2" charset="2"/>
              <a:buChar char="v"/>
            </a:pPr>
            <a:r>
              <a:rPr lang="en-US" sz="2400" dirty="0"/>
              <a:t>It takes a personal commitment to consistently drive safely</a:t>
            </a:r>
          </a:p>
          <a:p>
            <a:pPr marL="365760" indent="-365760">
              <a:buNone/>
            </a:pPr>
            <a:endParaRPr lang="en-US" sz="2400" dirty="0"/>
          </a:p>
          <a:p>
            <a:pPr marL="365760" indent="-365760">
              <a:buSzPct val="100000"/>
              <a:buFont typeface="Wingdings" panose="05000000000000000000" pitchFamily="2" charset="2"/>
              <a:buChar char="v"/>
            </a:pPr>
            <a:r>
              <a:rPr lang="en-US" sz="2400" dirty="0"/>
              <a:t>Lead by example!</a:t>
            </a:r>
            <a:endParaRPr lang="en-US" dirty="0"/>
          </a:p>
          <a:p>
            <a:endParaRPr lang="en-US" dirty="0"/>
          </a:p>
        </p:txBody>
      </p:sp>
      <p:pic>
        <p:nvPicPr>
          <p:cNvPr id="5" name="Picture 4">
            <a:extLst>
              <a:ext uri="{FF2B5EF4-FFF2-40B4-BE49-F238E27FC236}">
                <a16:creationId xmlns:a16="http://schemas.microsoft.com/office/drawing/2014/main" id="{9AA8CA8C-C66C-4E26-9571-F83E238502EE}"/>
              </a:ext>
            </a:extLst>
          </p:cNvPr>
          <p:cNvPicPr>
            <a:picLocks noChangeAspect="1"/>
          </p:cNvPicPr>
          <p:nvPr/>
        </p:nvPicPr>
        <p:blipFill>
          <a:blip r:embed="rId2"/>
          <a:stretch>
            <a:fillRect/>
          </a:stretch>
        </p:blipFill>
        <p:spPr>
          <a:xfrm>
            <a:off x="5410200" y="3200400"/>
            <a:ext cx="2706532" cy="2706532"/>
          </a:xfrm>
          <a:prstGeom prst="rect">
            <a:avLst/>
          </a:prstGeom>
        </p:spPr>
      </p:pic>
    </p:spTree>
    <p:extLst>
      <p:ext uri="{BB962C8B-B14F-4D97-AF65-F5344CB8AC3E}">
        <p14:creationId xmlns:p14="http://schemas.microsoft.com/office/powerpoint/2010/main" val="4250471780"/>
      </p:ext>
    </p:extLst>
  </p:cSld>
  <p:clrMapOvr>
    <a:masterClrMapping/>
  </p:clrMapOvr>
  <mc:AlternateContent xmlns:mc="http://schemas.openxmlformats.org/markup-compatibility/2006" xmlns:p14="http://schemas.microsoft.com/office/powerpoint/2010/main">
    <mc:Choice Requires="p14">
      <p:transition spd="slow">
        <p14:prism/>
      </p:transition>
    </mc:Choice>
    <mc:Fallback xmlns="">
      <p:transition spd="slow">
        <p:fade/>
      </p:transition>
    </mc:Fallback>
  </mc:AlternateContent>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685801"/>
            <a:ext cx="7699248" cy="761999"/>
          </a:xfrm>
        </p:spPr>
        <p:txBody>
          <a:bodyPr/>
          <a:lstStyle/>
          <a:p>
            <a:r>
              <a:rPr lang="en-US" b="0" dirty="0">
                <a:solidFill>
                  <a:srgbClr val="003478"/>
                </a:solidFill>
              </a:rPr>
              <a:t>Who benefits from safe driving?</a:t>
            </a:r>
          </a:p>
        </p:txBody>
      </p:sp>
      <p:sp>
        <p:nvSpPr>
          <p:cNvPr id="3" name="Content Placeholder 2"/>
          <p:cNvSpPr>
            <a:spLocks noGrp="1"/>
          </p:cNvSpPr>
          <p:nvPr>
            <p:ph sz="quarter" idx="15"/>
          </p:nvPr>
        </p:nvSpPr>
        <p:spPr/>
        <p:txBody>
          <a:bodyPr/>
          <a:lstStyle/>
          <a:p>
            <a:pPr marL="457200" indent="-457200">
              <a:buFont typeface="+mj-lt"/>
              <a:buAutoNum type="arabicPeriod"/>
            </a:pPr>
            <a:r>
              <a:rPr lang="en-US" dirty="0"/>
              <a:t>Employees</a:t>
            </a:r>
          </a:p>
          <a:p>
            <a:pPr marL="457200" indent="-457200">
              <a:buFont typeface="+mj-lt"/>
              <a:buAutoNum type="arabicPeriod"/>
            </a:pPr>
            <a:r>
              <a:rPr lang="en-US" dirty="0"/>
              <a:t>Employees’ families</a:t>
            </a:r>
          </a:p>
          <a:p>
            <a:pPr marL="457200" indent="-457200">
              <a:buFont typeface="+mj-lt"/>
              <a:buAutoNum type="arabicPeriod"/>
            </a:pPr>
            <a:r>
              <a:rPr lang="en-US" dirty="0"/>
              <a:t>Employers</a:t>
            </a:r>
          </a:p>
          <a:p>
            <a:pPr marL="457200" indent="-457200">
              <a:buFont typeface="+mj-lt"/>
              <a:buAutoNum type="arabicPeriod"/>
            </a:pPr>
            <a:r>
              <a:rPr lang="en-US" dirty="0"/>
              <a:t>General public</a:t>
            </a:r>
          </a:p>
          <a:p>
            <a:endParaRPr lang="en-US" dirty="0"/>
          </a:p>
          <a:p>
            <a:endParaRPr lang="en-US" dirty="0"/>
          </a:p>
        </p:txBody>
      </p:sp>
      <p:sp>
        <p:nvSpPr>
          <p:cNvPr id="4" name="Content Placeholder 2"/>
          <p:cNvSpPr txBox="1">
            <a:spLocks/>
          </p:cNvSpPr>
          <p:nvPr/>
        </p:nvSpPr>
        <p:spPr bwMode="auto">
          <a:xfrm>
            <a:off x="4495800" y="1981200"/>
            <a:ext cx="2590800" cy="533400"/>
          </a:xfrm>
          <a:prstGeom prst="rect">
            <a:avLst/>
          </a:prstGeom>
          <a:solidFill>
            <a:srgbClr val="FF0000"/>
          </a:solidFill>
          <a:ln w="19050">
            <a:solidFill>
              <a:schemeClr val="tx1"/>
            </a:solidFill>
            <a:miter lim="800000"/>
            <a:headEnd/>
            <a:tailEnd/>
          </a:ln>
        </p:spPr>
        <p:txBody>
          <a:bodyPr vert="horz" wrap="square" lIns="91440" tIns="45720" rIns="91440" bIns="45720" numCol="1" anchor="t" anchorCtr="0" compatLnSpc="1">
            <a:prstTxWarp prst="textNoShape">
              <a:avLst/>
            </a:prstTxWarp>
          </a:bodyPr>
          <a:lstStyle>
            <a:lvl1pPr marL="406400" indent="-406400" algn="l" rtl="0" eaLnBrk="0" fontAlgn="base" hangingPunct="0">
              <a:spcBef>
                <a:spcPct val="40000"/>
              </a:spcBef>
              <a:spcAft>
                <a:spcPct val="0"/>
              </a:spcAft>
              <a:buClr>
                <a:srgbClr val="003478"/>
              </a:buClr>
              <a:buSzPct val="110000"/>
              <a:buFont typeface="Wingdings" pitchFamily="2" charset="2"/>
              <a:buChar char="v"/>
              <a:defRPr sz="2000">
                <a:solidFill>
                  <a:schemeClr val="tx1"/>
                </a:solidFill>
                <a:latin typeface="+mn-lt"/>
                <a:ea typeface="+mn-ea"/>
                <a:cs typeface="+mn-cs"/>
              </a:defRPr>
            </a:lvl1pPr>
            <a:lvl2pPr marL="855663" indent="-334963" algn="l" rtl="0" eaLnBrk="0" fontAlgn="base" hangingPunct="0">
              <a:spcBef>
                <a:spcPct val="20000"/>
              </a:spcBef>
              <a:spcAft>
                <a:spcPct val="0"/>
              </a:spcAft>
              <a:buClr>
                <a:srgbClr val="003478"/>
              </a:buClr>
              <a:buChar char="–"/>
              <a:defRPr sz="2000">
                <a:solidFill>
                  <a:schemeClr val="tx1"/>
                </a:solidFill>
                <a:latin typeface="+mn-lt"/>
              </a:defRPr>
            </a:lvl2pPr>
            <a:lvl3pPr marL="1254125" indent="-284163" algn="l" rtl="0" eaLnBrk="0" fontAlgn="base" hangingPunct="0">
              <a:spcBef>
                <a:spcPct val="40000"/>
              </a:spcBef>
              <a:spcAft>
                <a:spcPct val="0"/>
              </a:spcAft>
              <a:buClr>
                <a:srgbClr val="003478"/>
              </a:buClr>
              <a:buFont typeface="Wingdings" pitchFamily="2" charset="2"/>
              <a:buChar char="v"/>
              <a:defRPr sz="2000">
                <a:solidFill>
                  <a:schemeClr val="tx1"/>
                </a:solidFill>
                <a:latin typeface="+mn-lt"/>
              </a:defRPr>
            </a:lvl3pPr>
            <a:lvl4pPr marL="1654175" indent="-282575" algn="l" rtl="0" eaLnBrk="0" fontAlgn="base" hangingPunct="0">
              <a:spcBef>
                <a:spcPct val="40000"/>
              </a:spcBef>
              <a:spcAft>
                <a:spcPct val="0"/>
              </a:spcAft>
              <a:buClr>
                <a:srgbClr val="003478"/>
              </a:buClr>
              <a:buChar char="–"/>
              <a:defRPr sz="2000">
                <a:solidFill>
                  <a:schemeClr val="tx1"/>
                </a:solidFill>
                <a:latin typeface="+mn-lt"/>
              </a:defRPr>
            </a:lvl4pPr>
            <a:lvl5pPr marL="2119313" indent="-290513" algn="l" rtl="0" eaLnBrk="0" fontAlgn="base" hangingPunct="0">
              <a:spcBef>
                <a:spcPct val="40000"/>
              </a:spcBef>
              <a:spcAft>
                <a:spcPct val="0"/>
              </a:spcAft>
              <a:buClr>
                <a:srgbClr val="003478"/>
              </a:buClr>
              <a:buChar char="»"/>
              <a:defRPr sz="2000">
                <a:solidFill>
                  <a:schemeClr val="tx1"/>
                </a:solidFill>
                <a:latin typeface="+mn-lt"/>
              </a:defRPr>
            </a:lvl5pPr>
            <a:lvl6pPr marL="2576513" indent="-290513" algn="l" rtl="0" fontAlgn="base">
              <a:spcBef>
                <a:spcPct val="40000"/>
              </a:spcBef>
              <a:spcAft>
                <a:spcPct val="0"/>
              </a:spcAft>
              <a:buClr>
                <a:srgbClr val="003478"/>
              </a:buClr>
              <a:buChar char="»"/>
              <a:defRPr sz="2000">
                <a:solidFill>
                  <a:schemeClr val="tx1"/>
                </a:solidFill>
                <a:latin typeface="+mn-lt"/>
              </a:defRPr>
            </a:lvl6pPr>
            <a:lvl7pPr marL="3033713" indent="-290513" algn="l" rtl="0" fontAlgn="base">
              <a:spcBef>
                <a:spcPct val="40000"/>
              </a:spcBef>
              <a:spcAft>
                <a:spcPct val="0"/>
              </a:spcAft>
              <a:buClr>
                <a:srgbClr val="003478"/>
              </a:buClr>
              <a:buChar char="»"/>
              <a:defRPr sz="2000">
                <a:solidFill>
                  <a:schemeClr val="tx1"/>
                </a:solidFill>
                <a:latin typeface="+mn-lt"/>
              </a:defRPr>
            </a:lvl7pPr>
            <a:lvl8pPr marL="3490913" indent="-290513" algn="l" rtl="0" fontAlgn="base">
              <a:spcBef>
                <a:spcPct val="40000"/>
              </a:spcBef>
              <a:spcAft>
                <a:spcPct val="0"/>
              </a:spcAft>
              <a:buClr>
                <a:srgbClr val="003478"/>
              </a:buClr>
              <a:buChar char="»"/>
              <a:defRPr sz="2000">
                <a:solidFill>
                  <a:schemeClr val="tx1"/>
                </a:solidFill>
                <a:latin typeface="+mn-lt"/>
              </a:defRPr>
            </a:lvl8pPr>
            <a:lvl9pPr marL="3948113" indent="-290513" algn="l" rtl="0" fontAlgn="base">
              <a:spcBef>
                <a:spcPct val="40000"/>
              </a:spcBef>
              <a:spcAft>
                <a:spcPct val="0"/>
              </a:spcAft>
              <a:buClr>
                <a:srgbClr val="003478"/>
              </a:buClr>
              <a:buChar char="»"/>
              <a:defRPr sz="2000">
                <a:solidFill>
                  <a:schemeClr val="tx1"/>
                </a:solidFill>
                <a:latin typeface="+mn-lt"/>
              </a:defRPr>
            </a:lvl9pPr>
          </a:lstStyle>
          <a:p>
            <a:pPr marL="0" indent="0" algn="ctr">
              <a:buFont typeface="Wingdings" pitchFamily="2" charset="2"/>
              <a:buNone/>
            </a:pPr>
            <a:r>
              <a:rPr lang="en-US" sz="2400" b="1" kern="0" dirty="0">
                <a:solidFill>
                  <a:schemeClr val="bg1"/>
                </a:solidFill>
              </a:rPr>
              <a:t>EVERYONE !!!</a:t>
            </a:r>
          </a:p>
          <a:p>
            <a:pPr marL="0" indent="0">
              <a:buNone/>
            </a:pPr>
            <a:endParaRPr lang="en-US" sz="1000" kern="0" dirty="0"/>
          </a:p>
        </p:txBody>
      </p:sp>
      <p:pic>
        <p:nvPicPr>
          <p:cNvPr id="3074" name="Picture 2"/>
          <p:cNvPicPr>
            <a:picLocks noChangeAspect="1" noChangeArrowheads="1"/>
          </p:cNvPicPr>
          <p:nvPr/>
        </p:nvPicPr>
        <p:blipFill rotWithShape="1">
          <a:blip r:embed="rId2" cstate="email">
            <a:extLst>
              <a:ext uri="{28A0092B-C50C-407E-A947-70E740481C1C}">
                <a14:useLocalDpi xmlns:a14="http://schemas.microsoft.com/office/drawing/2010/main"/>
              </a:ext>
            </a:extLst>
          </a:blip>
          <a:srcRect/>
          <a:stretch/>
        </p:blipFill>
        <p:spPr bwMode="auto">
          <a:xfrm>
            <a:off x="1974997" y="3820058"/>
            <a:ext cx="5041605" cy="2352141"/>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2205009738"/>
      </p:ext>
    </p:extLst>
  </p:cSld>
  <p:clrMapOvr>
    <a:masterClrMapping/>
  </p:clrMapOvr>
  <mc:AlternateContent xmlns:mc="http://schemas.openxmlformats.org/markup-compatibility/2006" xmlns:p14="http://schemas.microsoft.com/office/powerpoint/2010/main">
    <mc:Choice Requires="p14">
      <p:transition spd="slow">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 calcmode="lin" valueType="num">
                                      <p:cBhvr>
                                        <p:cTn id="12"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13"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14" dur="500"/>
                                        <p:tgtEl>
                                          <p:spTgt spid="3">
                                            <p:txEl>
                                              <p:pRg st="0" end="0"/>
                                            </p:txEl>
                                          </p:spTgt>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 calcmode="lin" valueType="num">
                                      <p:cBhvr>
                                        <p:cTn id="17" dur="500" fill="hold"/>
                                        <p:tgtEl>
                                          <p:spTgt spid="3">
                                            <p:txEl>
                                              <p:pRg st="1" end="1"/>
                                            </p:txEl>
                                          </p:spTgt>
                                        </p:tgtEl>
                                        <p:attrNameLst>
                                          <p:attrName>ppt_w</p:attrName>
                                        </p:attrNameLst>
                                      </p:cBhvr>
                                      <p:tavLst>
                                        <p:tav tm="0">
                                          <p:val>
                                            <p:fltVal val="0"/>
                                          </p:val>
                                        </p:tav>
                                        <p:tav tm="100000">
                                          <p:val>
                                            <p:strVal val="#ppt_w"/>
                                          </p:val>
                                        </p:tav>
                                      </p:tavLst>
                                    </p:anim>
                                    <p:anim calcmode="lin" valueType="num">
                                      <p:cBhvr>
                                        <p:cTn id="18" dur="500" fill="hold"/>
                                        <p:tgtEl>
                                          <p:spTgt spid="3">
                                            <p:txEl>
                                              <p:pRg st="1" end="1"/>
                                            </p:txEl>
                                          </p:spTgt>
                                        </p:tgtEl>
                                        <p:attrNameLst>
                                          <p:attrName>ppt_h</p:attrName>
                                        </p:attrNameLst>
                                      </p:cBhvr>
                                      <p:tavLst>
                                        <p:tav tm="0">
                                          <p:val>
                                            <p:fltVal val="0"/>
                                          </p:val>
                                        </p:tav>
                                        <p:tav tm="100000">
                                          <p:val>
                                            <p:strVal val="#ppt_h"/>
                                          </p:val>
                                        </p:tav>
                                      </p:tavLst>
                                    </p:anim>
                                    <p:animEffect transition="in" filter="fade">
                                      <p:cBhvr>
                                        <p:cTn id="19" dur="500"/>
                                        <p:tgtEl>
                                          <p:spTgt spid="3">
                                            <p:txEl>
                                              <p:pRg st="1" end="1"/>
                                            </p:txEl>
                                          </p:spTgt>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 calcmode="lin" valueType="num">
                                      <p:cBhvr>
                                        <p:cTn id="22" dur="500" fill="hold"/>
                                        <p:tgtEl>
                                          <p:spTgt spid="3">
                                            <p:txEl>
                                              <p:pRg st="2" end="2"/>
                                            </p:txEl>
                                          </p:spTgt>
                                        </p:tgtEl>
                                        <p:attrNameLst>
                                          <p:attrName>ppt_w</p:attrName>
                                        </p:attrNameLst>
                                      </p:cBhvr>
                                      <p:tavLst>
                                        <p:tav tm="0">
                                          <p:val>
                                            <p:fltVal val="0"/>
                                          </p:val>
                                        </p:tav>
                                        <p:tav tm="100000">
                                          <p:val>
                                            <p:strVal val="#ppt_w"/>
                                          </p:val>
                                        </p:tav>
                                      </p:tavLst>
                                    </p:anim>
                                    <p:anim calcmode="lin" valueType="num">
                                      <p:cBhvr>
                                        <p:cTn id="23" dur="500" fill="hold"/>
                                        <p:tgtEl>
                                          <p:spTgt spid="3">
                                            <p:txEl>
                                              <p:pRg st="2" end="2"/>
                                            </p:txEl>
                                          </p:spTgt>
                                        </p:tgtEl>
                                        <p:attrNameLst>
                                          <p:attrName>ppt_h</p:attrName>
                                        </p:attrNameLst>
                                      </p:cBhvr>
                                      <p:tavLst>
                                        <p:tav tm="0">
                                          <p:val>
                                            <p:fltVal val="0"/>
                                          </p:val>
                                        </p:tav>
                                        <p:tav tm="100000">
                                          <p:val>
                                            <p:strVal val="#ppt_h"/>
                                          </p:val>
                                        </p:tav>
                                      </p:tavLst>
                                    </p:anim>
                                    <p:animEffect transition="in" filter="fade">
                                      <p:cBhvr>
                                        <p:cTn id="24" dur="500"/>
                                        <p:tgtEl>
                                          <p:spTgt spid="3">
                                            <p:txEl>
                                              <p:pRg st="2" end="2"/>
                                            </p:txEl>
                                          </p:spTgt>
                                        </p:tgtEl>
                                      </p:cBhvr>
                                    </p:animEffect>
                                  </p:childTnLst>
                                </p:cTn>
                              </p:par>
                              <p:par>
                                <p:cTn id="25" presetID="53" presetClass="entr" presetSubtype="16" fill="hold" grpId="0" nodeType="withEffect">
                                  <p:stCondLst>
                                    <p:cond delay="0"/>
                                  </p:stCondLst>
                                  <p:childTnLst>
                                    <p:set>
                                      <p:cBhvr>
                                        <p:cTn id="26" dur="1" fill="hold">
                                          <p:stCondLst>
                                            <p:cond delay="0"/>
                                          </p:stCondLst>
                                        </p:cTn>
                                        <p:tgtEl>
                                          <p:spTgt spid="3">
                                            <p:txEl>
                                              <p:pRg st="3" end="3"/>
                                            </p:txEl>
                                          </p:spTgt>
                                        </p:tgtEl>
                                        <p:attrNameLst>
                                          <p:attrName>style.visibility</p:attrName>
                                        </p:attrNameLst>
                                      </p:cBhvr>
                                      <p:to>
                                        <p:strVal val="visible"/>
                                      </p:to>
                                    </p:set>
                                    <p:anim calcmode="lin" valueType="num">
                                      <p:cBhvr>
                                        <p:cTn id="27" dur="500" fill="hold"/>
                                        <p:tgtEl>
                                          <p:spTgt spid="3">
                                            <p:txEl>
                                              <p:pRg st="3" end="3"/>
                                            </p:txEl>
                                          </p:spTgt>
                                        </p:tgtEl>
                                        <p:attrNameLst>
                                          <p:attrName>ppt_w</p:attrName>
                                        </p:attrNameLst>
                                      </p:cBhvr>
                                      <p:tavLst>
                                        <p:tav tm="0">
                                          <p:val>
                                            <p:fltVal val="0"/>
                                          </p:val>
                                        </p:tav>
                                        <p:tav tm="100000">
                                          <p:val>
                                            <p:strVal val="#ppt_w"/>
                                          </p:val>
                                        </p:tav>
                                      </p:tavLst>
                                    </p:anim>
                                    <p:anim calcmode="lin" valueType="num">
                                      <p:cBhvr>
                                        <p:cTn id="28" dur="500" fill="hold"/>
                                        <p:tgtEl>
                                          <p:spTgt spid="3">
                                            <p:txEl>
                                              <p:pRg st="3" end="3"/>
                                            </p:txEl>
                                          </p:spTgt>
                                        </p:tgtEl>
                                        <p:attrNameLst>
                                          <p:attrName>ppt_h</p:attrName>
                                        </p:attrNameLst>
                                      </p:cBhvr>
                                      <p:tavLst>
                                        <p:tav tm="0">
                                          <p:val>
                                            <p:fltVal val="0"/>
                                          </p:val>
                                        </p:tav>
                                        <p:tav tm="100000">
                                          <p:val>
                                            <p:strVal val="#ppt_h"/>
                                          </p:val>
                                        </p:tav>
                                      </p:tavLst>
                                    </p:anim>
                                    <p:animEffect transition="in" filter="fade">
                                      <p:cBhvr>
                                        <p:cTn id="29" dur="500"/>
                                        <p:tgtEl>
                                          <p:spTgt spid="3">
                                            <p:txEl>
                                              <p:pRg st="3" end="3"/>
                                            </p:txEl>
                                          </p:spTgt>
                                        </p:tgtEl>
                                      </p:cBhvr>
                                    </p:animEffect>
                                  </p:childTnLst>
                                </p:cTn>
                              </p:par>
                              <p:par>
                                <p:cTn id="30" presetID="53" presetClass="entr" presetSubtype="16" fill="hold" nodeType="withEffect">
                                  <p:stCondLst>
                                    <p:cond delay="0"/>
                                  </p:stCondLst>
                                  <p:childTnLst>
                                    <p:set>
                                      <p:cBhvr>
                                        <p:cTn id="31" dur="1" fill="hold">
                                          <p:stCondLst>
                                            <p:cond delay="0"/>
                                          </p:stCondLst>
                                        </p:cTn>
                                        <p:tgtEl>
                                          <p:spTgt spid="3074"/>
                                        </p:tgtEl>
                                        <p:attrNameLst>
                                          <p:attrName>style.visibility</p:attrName>
                                        </p:attrNameLst>
                                      </p:cBhvr>
                                      <p:to>
                                        <p:strVal val="visible"/>
                                      </p:to>
                                    </p:set>
                                    <p:anim calcmode="lin" valueType="num">
                                      <p:cBhvr>
                                        <p:cTn id="32" dur="500" fill="hold"/>
                                        <p:tgtEl>
                                          <p:spTgt spid="3074"/>
                                        </p:tgtEl>
                                        <p:attrNameLst>
                                          <p:attrName>ppt_w</p:attrName>
                                        </p:attrNameLst>
                                      </p:cBhvr>
                                      <p:tavLst>
                                        <p:tav tm="0">
                                          <p:val>
                                            <p:fltVal val="0"/>
                                          </p:val>
                                        </p:tav>
                                        <p:tav tm="100000">
                                          <p:val>
                                            <p:strVal val="#ppt_w"/>
                                          </p:val>
                                        </p:tav>
                                      </p:tavLst>
                                    </p:anim>
                                    <p:anim calcmode="lin" valueType="num">
                                      <p:cBhvr>
                                        <p:cTn id="33" dur="500" fill="hold"/>
                                        <p:tgtEl>
                                          <p:spTgt spid="3074"/>
                                        </p:tgtEl>
                                        <p:attrNameLst>
                                          <p:attrName>ppt_h</p:attrName>
                                        </p:attrNameLst>
                                      </p:cBhvr>
                                      <p:tavLst>
                                        <p:tav tm="0">
                                          <p:val>
                                            <p:fltVal val="0"/>
                                          </p:val>
                                        </p:tav>
                                        <p:tav tm="100000">
                                          <p:val>
                                            <p:strVal val="#ppt_h"/>
                                          </p:val>
                                        </p:tav>
                                      </p:tavLst>
                                    </p:anim>
                                    <p:animEffect transition="in" filter="fade">
                                      <p:cBhvr>
                                        <p:cTn id="34" dur="500"/>
                                        <p:tgtEl>
                                          <p:spTgt spid="307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animBg="1"/>
    </p:bld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685800" y="685801"/>
            <a:ext cx="7699248" cy="685799"/>
          </a:xfrm>
        </p:spPr>
        <p:txBody>
          <a:bodyPr>
            <a:normAutofit fontScale="90000"/>
          </a:bodyPr>
          <a:lstStyle/>
          <a:p>
            <a:r>
              <a:rPr lang="en-US" b="0" dirty="0">
                <a:solidFill>
                  <a:srgbClr val="003478"/>
                </a:solidFill>
              </a:rPr>
              <a:t>Popular 3</a:t>
            </a:r>
            <a:r>
              <a:rPr lang="en-US" b="0" baseline="30000" dirty="0">
                <a:solidFill>
                  <a:srgbClr val="003478"/>
                </a:solidFill>
              </a:rPr>
              <a:t>rd</a:t>
            </a:r>
            <a:r>
              <a:rPr lang="en-US" b="0" dirty="0">
                <a:solidFill>
                  <a:srgbClr val="003478"/>
                </a:solidFill>
              </a:rPr>
              <a:t> Party Driver Training</a:t>
            </a:r>
          </a:p>
        </p:txBody>
      </p:sp>
      <p:sp>
        <p:nvSpPr>
          <p:cNvPr id="5" name="Content Placeholder 4"/>
          <p:cNvSpPr>
            <a:spLocks noGrp="1"/>
          </p:cNvSpPr>
          <p:nvPr>
            <p:ph sz="quarter" idx="15"/>
          </p:nvPr>
        </p:nvSpPr>
        <p:spPr/>
        <p:txBody>
          <a:bodyPr/>
          <a:lstStyle/>
          <a:p>
            <a:pPr>
              <a:buSzPct val="100000"/>
            </a:pPr>
            <a:r>
              <a:rPr lang="en-US" sz="2000" dirty="0"/>
              <a:t>Smith System</a:t>
            </a:r>
          </a:p>
          <a:p>
            <a:pPr>
              <a:buSzPct val="100000"/>
            </a:pPr>
            <a:r>
              <a:rPr lang="en-US" sz="2000" dirty="0"/>
              <a:t>National Safety Council - Training kits, online training, in-class training</a:t>
            </a:r>
          </a:p>
          <a:p>
            <a:pPr>
              <a:buSzPct val="100000"/>
            </a:pPr>
            <a:r>
              <a:rPr lang="en-US" sz="2000" dirty="0"/>
              <a:t>JJ Keller – Training Kits, Videos</a:t>
            </a:r>
          </a:p>
          <a:p>
            <a:pPr>
              <a:buSzPct val="100000"/>
            </a:pPr>
            <a:r>
              <a:rPr lang="en-US" sz="2000" dirty="0"/>
              <a:t>Click Safety – Online driver training</a:t>
            </a:r>
          </a:p>
          <a:p>
            <a:pPr>
              <a:buSzPct val="100000"/>
            </a:pPr>
            <a:r>
              <a:rPr lang="en-US" sz="2000" dirty="0"/>
              <a:t>UL Pure Safety – Online training</a:t>
            </a:r>
          </a:p>
          <a:p>
            <a:pPr>
              <a:buSzPct val="100000"/>
            </a:pPr>
            <a:r>
              <a:rPr lang="en-US" sz="2000" dirty="0"/>
              <a:t>Pro-Tread Driver Training – Online training primarily for regulated fleets</a:t>
            </a:r>
          </a:p>
          <a:p>
            <a:pPr>
              <a:buSzPct val="100000"/>
            </a:pPr>
            <a:r>
              <a:rPr lang="en-US" sz="2000" dirty="0" err="1"/>
              <a:t>Infinit-i</a:t>
            </a:r>
            <a:r>
              <a:rPr lang="en-US" sz="2000" dirty="0"/>
              <a:t> Workforce Solutions - Online training primarily for regulated fleets</a:t>
            </a:r>
            <a:endParaRPr lang="en-US" dirty="0"/>
          </a:p>
        </p:txBody>
      </p:sp>
    </p:spTree>
    <p:extLst>
      <p:ext uri="{BB962C8B-B14F-4D97-AF65-F5344CB8AC3E}">
        <p14:creationId xmlns:p14="http://schemas.microsoft.com/office/powerpoint/2010/main" val="1970983373"/>
      </p:ext>
    </p:extLst>
  </p:cSld>
  <p:clrMapOvr>
    <a:masterClrMapping/>
  </p:clrMapOvr>
  <mc:AlternateContent xmlns:mc="http://schemas.openxmlformats.org/markup-compatibility/2006" xmlns:p14="http://schemas.microsoft.com/office/powerpoint/2010/main">
    <mc:Choice Requires="p14">
      <p:transition spd="slow">
        <p14:prism/>
      </p:transition>
    </mc:Choice>
    <mc:Fallback xmlns="">
      <p:transition spd="slow">
        <p:fade/>
      </p:transition>
    </mc:Fallback>
  </mc:AlternateContent>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1AF72B4B-5B99-47F0-92AC-7D28D90EB1DA}"/>
              </a:ext>
            </a:extLst>
          </p:cNvPr>
          <p:cNvSpPr>
            <a:spLocks noGrp="1"/>
          </p:cNvSpPr>
          <p:nvPr>
            <p:ph type="title"/>
          </p:nvPr>
        </p:nvSpPr>
        <p:spPr>
          <a:xfrm>
            <a:off x="3268218" y="533400"/>
            <a:ext cx="2607564" cy="1240535"/>
          </a:xfrm>
        </p:spPr>
        <p:txBody>
          <a:bodyPr/>
          <a:lstStyle/>
          <a:p>
            <a:r>
              <a:rPr lang="en-US" dirty="0">
                <a:solidFill>
                  <a:srgbClr val="003478"/>
                </a:solidFill>
              </a:rPr>
              <a:t>Questions?</a:t>
            </a:r>
          </a:p>
        </p:txBody>
      </p:sp>
      <p:sp>
        <p:nvSpPr>
          <p:cNvPr id="2" name="Rectangle 1">
            <a:extLst>
              <a:ext uri="{FF2B5EF4-FFF2-40B4-BE49-F238E27FC236}">
                <a16:creationId xmlns:a16="http://schemas.microsoft.com/office/drawing/2014/main" id="{DBDF7410-2B22-45C6-8F23-20048CA362B1}"/>
              </a:ext>
            </a:extLst>
          </p:cNvPr>
          <p:cNvSpPr/>
          <p:nvPr/>
        </p:nvSpPr>
        <p:spPr>
          <a:xfrm>
            <a:off x="800100" y="3256002"/>
            <a:ext cx="7543800" cy="553998"/>
          </a:xfrm>
          <a:prstGeom prst="rect">
            <a:avLst/>
          </a:prstGeom>
        </p:spPr>
        <p:txBody>
          <a:bodyPr wrap="square">
            <a:spAutoFit/>
          </a:bodyPr>
          <a:lstStyle/>
          <a:p>
            <a:pPr algn="just"/>
            <a:r>
              <a:rPr lang="en-US" sz="1000" b="0" dirty="0"/>
              <a:t>DISCLAIMER. The information provided, and services performed, are being disclosed and/or undertaken with the express understanding and agreement that Lockton is not engaged in rendering legal services.  Accordingly, the information provided, and services performed, are not intended to serve as legal advice, and should not be construed as such.</a:t>
            </a:r>
          </a:p>
        </p:txBody>
      </p:sp>
    </p:spTree>
    <p:extLst>
      <p:ext uri="{BB962C8B-B14F-4D97-AF65-F5344CB8AC3E}">
        <p14:creationId xmlns:p14="http://schemas.microsoft.com/office/powerpoint/2010/main" val="861908164"/>
      </p:ext>
    </p:extLst>
  </p:cSld>
  <p:clrMapOvr>
    <a:masterClrMapping/>
  </p:clrMapOvr>
  <mc:AlternateContent xmlns:mc="http://schemas.openxmlformats.org/markup-compatibility/2006" xmlns:p14="http://schemas.microsoft.com/office/powerpoint/2010/main">
    <mc:Choice Requires="p14">
      <p:transition spd="slow">
        <p14:prism/>
      </p:transition>
    </mc:Choice>
    <mc:Fallback xmlns="">
      <p:transition spd="slow">
        <p:fade/>
      </p:transition>
    </mc:Fallback>
  </mc:AlternateContent>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2">
            <a:extLst>
              <a:ext uri="{FF2B5EF4-FFF2-40B4-BE49-F238E27FC236}">
                <a16:creationId xmlns:a16="http://schemas.microsoft.com/office/drawing/2014/main" id="{0289CB96-4FF4-452C-8832-87E28E19A8A3}"/>
              </a:ext>
            </a:extLst>
          </p:cNvPr>
          <p:cNvSpPr txBox="1">
            <a:spLocks/>
          </p:cNvSpPr>
          <p:nvPr/>
        </p:nvSpPr>
        <p:spPr>
          <a:xfrm>
            <a:off x="685800" y="762000"/>
            <a:ext cx="7162800" cy="1541868"/>
          </a:xfrm>
          <a:prstGeom prst="rect">
            <a:avLst/>
          </a:prstGeom>
        </p:spPr>
        <p:txBody>
          <a:bodyPr vert="horz" lIns="0" tIns="45720" rIns="91440" bIns="45720" rtlCol="0">
            <a:normAutofit/>
          </a:bodyPr>
          <a:lstStyle>
            <a:lvl1pPr marL="228600" marR="0" indent="-228600" algn="l" defTabSz="914400" rtl="0" eaLnBrk="1" fontAlgn="base" latinLnBrk="0" hangingPunct="1">
              <a:lnSpc>
                <a:spcPct val="100000"/>
              </a:lnSpc>
              <a:spcBef>
                <a:spcPct val="50000"/>
              </a:spcBef>
              <a:spcAft>
                <a:spcPct val="0"/>
              </a:spcAft>
              <a:buClr>
                <a:schemeClr val="accent1"/>
              </a:buClr>
              <a:buSzPct val="75000"/>
              <a:buFont typeface="Wingdings" pitchFamily="2" charset="2"/>
              <a:buChar char=""/>
              <a:tabLst/>
              <a:defRPr sz="1800" kern="1200">
                <a:solidFill>
                  <a:schemeClr val="tx1"/>
                </a:solidFill>
                <a:latin typeface="+mn-lt"/>
                <a:ea typeface="+mn-ea"/>
                <a:cs typeface="+mn-cs"/>
              </a:defRPr>
            </a:lvl1pPr>
            <a:lvl2pPr marL="401638" marR="0" indent="-169863" algn="l" defTabSz="914400" rtl="0" eaLnBrk="1" fontAlgn="base" latinLnBrk="0" hangingPunct="1">
              <a:lnSpc>
                <a:spcPct val="100000"/>
              </a:lnSpc>
              <a:spcBef>
                <a:spcPct val="20000"/>
              </a:spcBef>
              <a:spcAft>
                <a:spcPct val="0"/>
              </a:spcAft>
              <a:buClr>
                <a:schemeClr val="accent1"/>
              </a:buClr>
              <a:buSzPct val="75000"/>
              <a:buFont typeface="Wingdings 2" panose="05020102010507070707" pitchFamily="18" charset="2"/>
              <a:buChar char=""/>
              <a:tabLst/>
              <a:defRPr sz="1600" kern="1200">
                <a:solidFill>
                  <a:schemeClr val="tx1"/>
                </a:solidFill>
                <a:latin typeface="+mn-lt"/>
                <a:ea typeface="+mn-ea"/>
                <a:cs typeface="+mn-cs"/>
              </a:defRPr>
            </a:lvl2pPr>
            <a:lvl3pPr marL="573088" marR="0" indent="-171450" algn="l" defTabSz="914400" rtl="0" eaLnBrk="1" fontAlgn="base" latinLnBrk="0" hangingPunct="1">
              <a:lnSpc>
                <a:spcPct val="100000"/>
              </a:lnSpc>
              <a:spcBef>
                <a:spcPct val="20000"/>
              </a:spcBef>
              <a:spcAft>
                <a:spcPct val="0"/>
              </a:spcAft>
              <a:buClr>
                <a:schemeClr val="accent1"/>
              </a:buClr>
              <a:buSzPct val="70000"/>
              <a:buFont typeface="Wingdings 3" panose="05040102010807070707" pitchFamily="18" charset="2"/>
              <a:buChar char=""/>
              <a:tabLst/>
              <a:defRPr sz="1400" kern="1200">
                <a:solidFill>
                  <a:schemeClr val="tx1"/>
                </a:solidFill>
                <a:latin typeface="+mn-lt"/>
                <a:ea typeface="+mn-ea"/>
                <a:cs typeface="+mn-cs"/>
              </a:defRPr>
            </a:lvl3pPr>
            <a:lvl4pPr marL="742950" marR="0" indent="-169863" algn="l" defTabSz="914400" rtl="0" eaLnBrk="1" fontAlgn="base" latinLnBrk="0" hangingPunct="1">
              <a:lnSpc>
                <a:spcPct val="100000"/>
              </a:lnSpc>
              <a:spcBef>
                <a:spcPct val="20000"/>
              </a:spcBef>
              <a:spcAft>
                <a:spcPct val="0"/>
              </a:spcAft>
              <a:buClr>
                <a:schemeClr val="accent1"/>
              </a:buClr>
              <a:buSzPct val="70000"/>
              <a:buFont typeface="Wingdings 2" pitchFamily="18" charset="2"/>
              <a:buChar char=""/>
              <a:tabLst/>
              <a:defRPr sz="1200" kern="1200">
                <a:solidFill>
                  <a:schemeClr val="tx1"/>
                </a:solidFill>
                <a:latin typeface="+mn-lt"/>
                <a:ea typeface="+mn-ea"/>
                <a:cs typeface="+mn-cs"/>
              </a:defRPr>
            </a:lvl4pPr>
            <a:lvl5pPr marL="854075" marR="0" indent="-111125" algn="l" defTabSz="914400" rtl="0" eaLnBrk="1" fontAlgn="base" latinLnBrk="0" hangingPunct="1">
              <a:lnSpc>
                <a:spcPct val="100000"/>
              </a:lnSpc>
              <a:spcBef>
                <a:spcPct val="40000"/>
              </a:spcBef>
              <a:spcAft>
                <a:spcPct val="0"/>
              </a:spcAft>
              <a:buClr>
                <a:schemeClr val="accent1"/>
              </a:buClr>
              <a:buSzPct val="85000"/>
              <a:buFont typeface="Wingdings" pitchFamily="2" charset="2"/>
              <a:buChar char=""/>
              <a:tabLst/>
              <a:defRPr sz="11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nSpc>
                <a:spcPct val="90000"/>
              </a:lnSpc>
              <a:spcBef>
                <a:spcPts val="500"/>
              </a:spcBef>
              <a:spcAft>
                <a:spcPts val="300"/>
              </a:spcAft>
              <a:buClr>
                <a:schemeClr val="tx1"/>
              </a:buClr>
              <a:buSzPct val="100000"/>
              <a:buFont typeface="Wingdings" pitchFamily="2" charset="2"/>
              <a:buNone/>
            </a:pPr>
            <a:endParaRPr lang="en-US" sz="1050" b="0" dirty="0"/>
          </a:p>
        </p:txBody>
      </p:sp>
    </p:spTree>
    <p:extLst>
      <p:ext uri="{BB962C8B-B14F-4D97-AF65-F5344CB8AC3E}">
        <p14:creationId xmlns:p14="http://schemas.microsoft.com/office/powerpoint/2010/main" val="522251891"/>
      </p:ext>
    </p:extLst>
  </p:cSld>
  <p:clrMapOvr>
    <a:masterClrMapping/>
  </p:clrMapOvr>
  <mc:AlternateContent xmlns:mc="http://schemas.openxmlformats.org/markup-compatibility/2006" xmlns:p14="http://schemas.microsoft.com/office/powerpoint/2010/main">
    <mc:Choice Requires="p14">
      <p:transition spd="slow">
        <p14:prism/>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a:xfrm>
            <a:off x="229999" y="457200"/>
            <a:ext cx="8533001" cy="459448"/>
          </a:xfrm>
        </p:spPr>
        <p:txBody>
          <a:bodyPr>
            <a:normAutofit fontScale="90000"/>
          </a:bodyPr>
          <a:lstStyle/>
          <a:p>
            <a:r>
              <a:rPr lang="en-US" dirty="0"/>
              <a:t>Fatigue / Drowsy Driving</a:t>
            </a:r>
            <a:endParaRPr lang="en-US" sz="1800" i="1" dirty="0"/>
          </a:p>
        </p:txBody>
      </p:sp>
      <p:sp>
        <p:nvSpPr>
          <p:cNvPr id="5" name="Content Placeholder 4">
            <a:extLst>
              <a:ext uri="{FF2B5EF4-FFF2-40B4-BE49-F238E27FC236}">
                <a16:creationId xmlns:a16="http://schemas.microsoft.com/office/drawing/2014/main" id="{206F2B62-D44B-4D24-9715-0A5FE105788F}"/>
              </a:ext>
            </a:extLst>
          </p:cNvPr>
          <p:cNvSpPr>
            <a:spLocks noGrp="1"/>
          </p:cNvSpPr>
          <p:nvPr>
            <p:ph idx="1"/>
          </p:nvPr>
        </p:nvSpPr>
        <p:spPr>
          <a:xfrm>
            <a:off x="5079242" y="1447800"/>
            <a:ext cx="3531358" cy="4740290"/>
          </a:xfrm>
        </p:spPr>
        <p:txBody>
          <a:bodyPr/>
          <a:lstStyle/>
          <a:p>
            <a:pPr marL="0" indent="0">
              <a:buNone/>
            </a:pPr>
            <a:r>
              <a:rPr lang="en-US" sz="2800" b="1" dirty="0">
                <a:solidFill>
                  <a:srgbClr val="FF0000"/>
                </a:solidFill>
              </a:rPr>
              <a:t>12%</a:t>
            </a:r>
            <a:r>
              <a:rPr lang="en-US" dirty="0"/>
              <a:t> of all crashes and </a:t>
            </a:r>
            <a:r>
              <a:rPr lang="en-US" dirty="0">
                <a:solidFill>
                  <a:srgbClr val="FF0000"/>
                </a:solidFill>
              </a:rPr>
              <a:t>10%</a:t>
            </a:r>
            <a:r>
              <a:rPr lang="en-US" dirty="0"/>
              <a:t> of all near-crashes involved </a:t>
            </a:r>
            <a:r>
              <a:rPr lang="en-US" dirty="0">
                <a:solidFill>
                  <a:srgbClr val="FF0000"/>
                </a:solidFill>
              </a:rPr>
              <a:t>drowsy driving</a:t>
            </a:r>
            <a:r>
              <a:rPr lang="en-US" dirty="0"/>
              <a:t>.</a:t>
            </a:r>
            <a:br>
              <a:rPr lang="en-US" dirty="0"/>
            </a:br>
            <a:endParaRPr lang="en-US" dirty="0"/>
          </a:p>
          <a:p>
            <a:pPr marL="0" indent="0">
              <a:buNone/>
            </a:pPr>
            <a:r>
              <a:rPr lang="en-US" sz="3200" b="1" dirty="0">
                <a:solidFill>
                  <a:srgbClr val="FF0000"/>
                </a:solidFill>
              </a:rPr>
              <a:t>11%</a:t>
            </a:r>
            <a:r>
              <a:rPr lang="en-US" dirty="0"/>
              <a:t> of drivers surveyed said they had fallen asleep while driving during the past year.</a:t>
            </a:r>
          </a:p>
          <a:p>
            <a:pPr marL="0" indent="0">
              <a:buNone/>
            </a:pPr>
            <a:endParaRPr lang="en-US" dirty="0"/>
          </a:p>
          <a:p>
            <a:pPr marL="0" indent="0">
              <a:buNone/>
            </a:pPr>
            <a:r>
              <a:rPr lang="en-US" sz="3200" b="1" dirty="0">
                <a:solidFill>
                  <a:srgbClr val="FF0000"/>
                </a:solidFill>
              </a:rPr>
              <a:t>100,000</a:t>
            </a:r>
            <a:r>
              <a:rPr lang="en-US" dirty="0"/>
              <a:t> crashes were caused by </a:t>
            </a:r>
            <a:r>
              <a:rPr lang="en-US" dirty="0">
                <a:solidFill>
                  <a:srgbClr val="FF0000"/>
                </a:solidFill>
              </a:rPr>
              <a:t>drowsy driving</a:t>
            </a:r>
            <a:r>
              <a:rPr lang="en-US" dirty="0"/>
              <a:t>, resulting in </a:t>
            </a:r>
            <a:r>
              <a:rPr lang="en-US" dirty="0">
                <a:solidFill>
                  <a:srgbClr val="FF0000"/>
                </a:solidFill>
              </a:rPr>
              <a:t>40,000 injuries </a:t>
            </a:r>
            <a:r>
              <a:rPr lang="en-US" dirty="0"/>
              <a:t>and </a:t>
            </a:r>
            <a:r>
              <a:rPr lang="en-US" dirty="0">
                <a:solidFill>
                  <a:srgbClr val="FF0000"/>
                </a:solidFill>
              </a:rPr>
              <a:t>1,550 deaths</a:t>
            </a:r>
            <a:r>
              <a:rPr lang="en-US" dirty="0"/>
              <a:t>.</a:t>
            </a:r>
          </a:p>
        </p:txBody>
      </p:sp>
      <p:sp>
        <p:nvSpPr>
          <p:cNvPr id="2" name="TextBox 1">
            <a:extLst>
              <a:ext uri="{FF2B5EF4-FFF2-40B4-BE49-F238E27FC236}">
                <a16:creationId xmlns:a16="http://schemas.microsoft.com/office/drawing/2014/main" id="{BA3F3244-D753-4A1F-8208-06ACFA6B4C4B}"/>
              </a:ext>
            </a:extLst>
          </p:cNvPr>
          <p:cNvSpPr txBox="1"/>
          <p:nvPr/>
        </p:nvSpPr>
        <p:spPr>
          <a:xfrm>
            <a:off x="381000" y="5846802"/>
            <a:ext cx="3886200" cy="553998"/>
          </a:xfrm>
          <a:prstGeom prst="rect">
            <a:avLst/>
          </a:prstGeom>
          <a:noFill/>
        </p:spPr>
        <p:txBody>
          <a:bodyPr wrap="square" rtlCol="0">
            <a:spAutoFit/>
          </a:bodyPr>
          <a:lstStyle/>
          <a:p>
            <a:pPr algn="l" eaLnBrk="1" hangingPunct="1"/>
            <a:r>
              <a:rPr lang="en-US" sz="1000" dirty="0"/>
              <a:t>Source:</a:t>
            </a:r>
            <a:br>
              <a:rPr lang="en-US" sz="1000" dirty="0"/>
            </a:br>
            <a:r>
              <a:rPr lang="en-US" sz="1000" b="0" dirty="0"/>
              <a:t>Virginia Tech Transportation Institute 100-Car Study, 2006</a:t>
            </a:r>
            <a:br>
              <a:rPr lang="en-US" sz="1000" b="0" dirty="0"/>
            </a:br>
            <a:r>
              <a:rPr lang="en-US" sz="1000" b="0" i="1" dirty="0"/>
              <a:t>AAA Foundation for Traffic Safety Survey of 2,000 drivers, 2010.</a:t>
            </a:r>
          </a:p>
        </p:txBody>
      </p:sp>
      <p:pic>
        <p:nvPicPr>
          <p:cNvPr id="4" name="Picture 3">
            <a:extLst>
              <a:ext uri="{FF2B5EF4-FFF2-40B4-BE49-F238E27FC236}">
                <a16:creationId xmlns:a16="http://schemas.microsoft.com/office/drawing/2014/main" id="{B3DBBC90-6558-4167-8D28-43154C841C0A}"/>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04800" y="2133600"/>
            <a:ext cx="4572000" cy="3048000"/>
          </a:xfrm>
          <a:prstGeom prst="rect">
            <a:avLst/>
          </a:prstGeom>
          <a:ln>
            <a:solidFill>
              <a:schemeClr val="accent1"/>
            </a:solidFill>
          </a:ln>
        </p:spPr>
      </p:pic>
      <p:sp>
        <p:nvSpPr>
          <p:cNvPr id="3" name="TextBox 2">
            <a:extLst>
              <a:ext uri="{FF2B5EF4-FFF2-40B4-BE49-F238E27FC236}">
                <a16:creationId xmlns:a16="http://schemas.microsoft.com/office/drawing/2014/main" id="{0799D202-6F61-4D90-8E8D-A704E0C8F43C}"/>
              </a:ext>
            </a:extLst>
          </p:cNvPr>
          <p:cNvSpPr txBox="1"/>
          <p:nvPr/>
        </p:nvSpPr>
        <p:spPr>
          <a:xfrm>
            <a:off x="259307" y="1435616"/>
            <a:ext cx="4545842" cy="369332"/>
          </a:xfrm>
          <a:prstGeom prst="rect">
            <a:avLst/>
          </a:prstGeom>
          <a:solidFill>
            <a:schemeClr val="accent1">
              <a:lumMod val="20000"/>
              <a:lumOff val="80000"/>
            </a:schemeClr>
          </a:solidFill>
          <a:ln>
            <a:solidFill>
              <a:schemeClr val="accent1"/>
            </a:solidFill>
          </a:ln>
        </p:spPr>
        <p:txBody>
          <a:bodyPr wrap="square" rtlCol="0">
            <a:spAutoFit/>
          </a:bodyPr>
          <a:lstStyle/>
          <a:p>
            <a:r>
              <a:rPr lang="en-US" b="0" dirty="0"/>
              <a:t>Additional studies in 2006 and 2010 found:</a:t>
            </a:r>
          </a:p>
        </p:txBody>
      </p:sp>
    </p:spTree>
    <p:extLst>
      <p:ext uri="{BB962C8B-B14F-4D97-AF65-F5344CB8AC3E}">
        <p14:creationId xmlns:p14="http://schemas.microsoft.com/office/powerpoint/2010/main" val="1935546592"/>
      </p:ext>
    </p:extLst>
  </p:cSld>
  <p:clrMapOvr>
    <a:masterClrMapping/>
  </p:clrMapOvr>
  <mc:AlternateContent xmlns:mc="http://schemas.openxmlformats.org/markup-compatibility/2006" xmlns:p14="http://schemas.microsoft.com/office/powerpoint/2010/main">
    <mc:Choice Requires="p14">
      <p:transition spd="slow">
        <p14:prism/>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9307" y="457200"/>
            <a:ext cx="8533001" cy="532804"/>
          </a:xfrm>
        </p:spPr>
        <p:txBody>
          <a:bodyPr>
            <a:normAutofit fontScale="90000"/>
          </a:bodyPr>
          <a:lstStyle/>
          <a:p>
            <a:r>
              <a:rPr lang="en-US" dirty="0"/>
              <a:t>Distracted Driving Statistics – 2015</a:t>
            </a:r>
          </a:p>
        </p:txBody>
      </p:sp>
      <p:sp>
        <p:nvSpPr>
          <p:cNvPr id="4" name="Content Placeholder 3"/>
          <p:cNvSpPr>
            <a:spLocks noGrp="1"/>
          </p:cNvSpPr>
          <p:nvPr>
            <p:ph idx="1"/>
          </p:nvPr>
        </p:nvSpPr>
        <p:spPr>
          <a:xfrm>
            <a:off x="1308099" y="3569867"/>
            <a:ext cx="7391400" cy="1693481"/>
          </a:xfrm>
        </p:spPr>
        <p:txBody>
          <a:bodyPr>
            <a:normAutofit fontScale="85000" lnSpcReduction="20000"/>
          </a:bodyPr>
          <a:lstStyle/>
          <a:p>
            <a:pPr lvl="1"/>
            <a:r>
              <a:rPr lang="en-US" dirty="0"/>
              <a:t>25% of crashes involve talking or texting on cell phones</a:t>
            </a:r>
          </a:p>
          <a:p>
            <a:pPr lvl="1"/>
            <a:endParaRPr lang="en-US" baseline="30000" dirty="0"/>
          </a:p>
          <a:p>
            <a:pPr lvl="1"/>
            <a:r>
              <a:rPr lang="en-US" dirty="0"/>
              <a:t>47% of drivers say they are comfortable texting manually or through voice controls while driving</a:t>
            </a:r>
          </a:p>
          <a:p>
            <a:pPr lvl="1"/>
            <a:endParaRPr lang="en-US" baseline="30000" dirty="0"/>
          </a:p>
          <a:p>
            <a:pPr lvl="1"/>
            <a:r>
              <a:rPr lang="en-US" dirty="0"/>
              <a:t>50% of the driving environment is unobservable to a driver using a cell phone while driving (handheld or hands-free)</a:t>
            </a:r>
            <a:endParaRPr lang="en-US" baseline="30000" dirty="0"/>
          </a:p>
        </p:txBody>
      </p:sp>
      <p:sp>
        <p:nvSpPr>
          <p:cNvPr id="5" name="Rectangle 4"/>
          <p:cNvSpPr/>
          <p:nvPr/>
        </p:nvSpPr>
        <p:spPr>
          <a:xfrm>
            <a:off x="381000" y="6019800"/>
            <a:ext cx="2682762" cy="276999"/>
          </a:xfrm>
          <a:prstGeom prst="rect">
            <a:avLst/>
          </a:prstGeom>
        </p:spPr>
        <p:txBody>
          <a:bodyPr wrap="square">
            <a:spAutoFit/>
          </a:bodyPr>
          <a:lstStyle/>
          <a:p>
            <a:pPr marL="231775" marR="0" lvl="1" indent="0" algn="l" defTabSz="914400" rtl="0" eaLnBrk="1" fontAlgn="base" latinLnBrk="0" hangingPunct="1">
              <a:lnSpc>
                <a:spcPct val="100000"/>
              </a:lnSpc>
              <a:spcBef>
                <a:spcPct val="20000"/>
              </a:spcBef>
              <a:spcAft>
                <a:spcPct val="0"/>
              </a:spcAft>
              <a:buClr>
                <a:srgbClr val="003478"/>
              </a:buClr>
              <a:buSzPct val="75000"/>
              <a:buFontTx/>
              <a:buNone/>
              <a:tabLst/>
              <a:defRPr/>
            </a:pPr>
            <a:r>
              <a:rPr kumimoji="0" lang="en-US" sz="1200" b="1" i="0" u="none" strike="noStrike" kern="0" cap="none" spc="0" normalizeH="0" baseline="0" noProof="0" dirty="0">
                <a:ln>
                  <a:noFill/>
                </a:ln>
                <a:solidFill>
                  <a:prstClr val="black"/>
                </a:solidFill>
                <a:effectLst/>
                <a:uLnTx/>
                <a:uFillTx/>
                <a:latin typeface="Tahoma"/>
                <a:ea typeface="+mn-ea"/>
                <a:cs typeface="+mn-cs"/>
              </a:rPr>
              <a:t>Source:</a:t>
            </a:r>
            <a:r>
              <a:rPr kumimoji="0" lang="en-US" sz="1200" b="0" i="0" u="none" strike="noStrike" kern="0" cap="none" spc="0" normalizeH="0" baseline="0" noProof="0" dirty="0">
                <a:ln>
                  <a:noFill/>
                </a:ln>
                <a:solidFill>
                  <a:prstClr val="black"/>
                </a:solidFill>
                <a:effectLst/>
                <a:uLnTx/>
                <a:uFillTx/>
                <a:latin typeface="Tahoma"/>
                <a:ea typeface="+mn-ea"/>
                <a:cs typeface="+mn-cs"/>
              </a:rPr>
              <a:t>  National Safety Council</a:t>
            </a:r>
          </a:p>
        </p:txBody>
      </p:sp>
      <p:grpSp>
        <p:nvGrpSpPr>
          <p:cNvPr id="6" name="Group 5"/>
          <p:cNvGrpSpPr/>
          <p:nvPr/>
        </p:nvGrpSpPr>
        <p:grpSpPr>
          <a:xfrm>
            <a:off x="190500" y="1283868"/>
            <a:ext cx="8991600" cy="640080"/>
            <a:chOff x="152400" y="1676399"/>
            <a:chExt cx="8991600" cy="640080"/>
          </a:xfrm>
        </p:grpSpPr>
        <p:sp>
          <p:nvSpPr>
            <p:cNvPr id="7" name="Rectangle 6"/>
            <p:cNvSpPr/>
            <p:nvPr/>
          </p:nvSpPr>
          <p:spPr bwMode="auto">
            <a:xfrm>
              <a:off x="609600" y="1676399"/>
              <a:ext cx="8534400" cy="640080"/>
            </a:xfrm>
            <a:prstGeom prst="rect">
              <a:avLst/>
            </a:prstGeom>
            <a:solidFill>
              <a:schemeClr val="accent1"/>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600" b="1" i="0" u="none" strike="noStrike" kern="1200" cap="none" spc="0" normalizeH="0" baseline="0" noProof="0" dirty="0">
                  <a:ln>
                    <a:noFill/>
                  </a:ln>
                  <a:solidFill>
                    <a:prstClr val="white"/>
                  </a:solidFill>
                  <a:effectLst/>
                  <a:uLnTx/>
                  <a:uFillTx/>
                  <a:latin typeface="Tahoma" pitchFamily="34" charset="0"/>
                  <a:ea typeface="+mn-ea"/>
                  <a:cs typeface="+mn-cs"/>
                </a:rPr>
                <a:t>One of the top three causes of accidents</a:t>
              </a:r>
            </a:p>
          </p:txBody>
        </p:sp>
        <p:sp>
          <p:nvSpPr>
            <p:cNvPr id="8" name="Chevron 7"/>
            <p:cNvSpPr/>
            <p:nvPr/>
          </p:nvSpPr>
          <p:spPr bwMode="auto">
            <a:xfrm>
              <a:off x="152400" y="1771650"/>
              <a:ext cx="321127" cy="449578"/>
            </a:xfrm>
            <a:prstGeom prst="chevron">
              <a:avLst/>
            </a:prstGeom>
            <a:solidFill>
              <a:schemeClr val="accent5"/>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prstClr val="black"/>
                </a:solidFill>
                <a:effectLst/>
                <a:uLnTx/>
                <a:uFillTx/>
                <a:latin typeface="Tahoma" pitchFamily="34" charset="0"/>
                <a:ea typeface="+mn-ea"/>
                <a:cs typeface="+mn-cs"/>
              </a:endParaRPr>
            </a:p>
          </p:txBody>
        </p:sp>
      </p:grpSp>
      <p:grpSp>
        <p:nvGrpSpPr>
          <p:cNvPr id="9" name="Group 8"/>
          <p:cNvGrpSpPr/>
          <p:nvPr/>
        </p:nvGrpSpPr>
        <p:grpSpPr>
          <a:xfrm>
            <a:off x="190500" y="2198268"/>
            <a:ext cx="8991600" cy="838200"/>
            <a:chOff x="152400" y="2590799"/>
            <a:chExt cx="8991600" cy="838200"/>
          </a:xfrm>
        </p:grpSpPr>
        <p:sp>
          <p:nvSpPr>
            <p:cNvPr id="10" name="Rectangle 9"/>
            <p:cNvSpPr/>
            <p:nvPr/>
          </p:nvSpPr>
          <p:spPr bwMode="auto">
            <a:xfrm>
              <a:off x="609600" y="2590799"/>
              <a:ext cx="8534400" cy="838200"/>
            </a:xfrm>
            <a:prstGeom prst="rect">
              <a:avLst/>
            </a:prstGeom>
            <a:solidFill>
              <a:srgbClr val="3F9C35"/>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285750" marR="0" lvl="0" indent="-285750" algn="ctr"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r>
                <a:rPr kumimoji="0" lang="en-US" sz="1600" b="1" i="0" u="none" strike="noStrike" kern="1200" cap="none" spc="0" normalizeH="0" baseline="0" noProof="0" dirty="0">
                  <a:ln>
                    <a:noFill/>
                  </a:ln>
                  <a:solidFill>
                    <a:prstClr val="white"/>
                  </a:solidFill>
                  <a:effectLst/>
                  <a:uLnTx/>
                  <a:uFillTx/>
                  <a:latin typeface="Tahoma" pitchFamily="34" charset="0"/>
                  <a:ea typeface="+mn-ea"/>
                  <a:cs typeface="+mn-cs"/>
                </a:rPr>
                <a:t>3,477 deaths directly related to distracted driving</a:t>
              </a:r>
            </a:p>
            <a:p>
              <a:pPr marL="285750" marR="0" lvl="0" indent="-285750" algn="ctr"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r>
                <a:rPr kumimoji="0" lang="en-US" sz="1600" b="1" i="0" u="none" strike="noStrike" kern="1200" cap="none" spc="0" normalizeH="0" baseline="0" noProof="0" dirty="0">
                  <a:ln>
                    <a:noFill/>
                  </a:ln>
                  <a:solidFill>
                    <a:prstClr val="white"/>
                  </a:solidFill>
                  <a:effectLst/>
                  <a:uLnTx/>
                  <a:uFillTx/>
                  <a:latin typeface="Tahoma" pitchFamily="34" charset="0"/>
                  <a:ea typeface="+mn-ea"/>
                  <a:cs typeface="+mn-cs"/>
                </a:rPr>
                <a:t>391,000 people injured by distracted driving</a:t>
              </a:r>
            </a:p>
          </p:txBody>
        </p:sp>
        <p:sp>
          <p:nvSpPr>
            <p:cNvPr id="11" name="Chevron 10"/>
            <p:cNvSpPr/>
            <p:nvPr/>
          </p:nvSpPr>
          <p:spPr bwMode="auto">
            <a:xfrm>
              <a:off x="152400" y="2686050"/>
              <a:ext cx="321127" cy="449578"/>
            </a:xfrm>
            <a:prstGeom prst="chevron">
              <a:avLst/>
            </a:prstGeom>
            <a:solidFill>
              <a:schemeClr val="accent5"/>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prstClr val="black"/>
                </a:solidFill>
                <a:effectLst/>
                <a:uLnTx/>
                <a:uFillTx/>
                <a:latin typeface="Tahoma" pitchFamily="34" charset="0"/>
                <a:ea typeface="+mn-ea"/>
                <a:cs typeface="+mn-cs"/>
              </a:endParaRPr>
            </a:p>
          </p:txBody>
        </p:sp>
      </p:grpSp>
      <p:pic>
        <p:nvPicPr>
          <p:cNvPr id="16" name="Picture 15"/>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37815" y="3417468"/>
            <a:ext cx="394084" cy="609599"/>
          </a:xfrm>
          <a:prstGeom prst="rect">
            <a:avLst/>
          </a:prstGeom>
        </p:spPr>
      </p:pic>
      <p:pic>
        <p:nvPicPr>
          <p:cNvPr id="17" name="Picture 16"/>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98500" y="4288862"/>
            <a:ext cx="527425" cy="327643"/>
          </a:xfrm>
          <a:prstGeom prst="rect">
            <a:avLst/>
          </a:prstGeom>
        </p:spPr>
      </p:pic>
      <p:pic>
        <p:nvPicPr>
          <p:cNvPr id="20" name="Picture 19"/>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685800" y="4865267"/>
            <a:ext cx="847673" cy="544933"/>
          </a:xfrm>
          <a:prstGeom prst="rect">
            <a:avLst/>
          </a:prstGeom>
        </p:spPr>
      </p:pic>
    </p:spTree>
    <p:extLst>
      <p:ext uri="{BB962C8B-B14F-4D97-AF65-F5344CB8AC3E}">
        <p14:creationId xmlns:p14="http://schemas.microsoft.com/office/powerpoint/2010/main" val="811578169"/>
      </p:ext>
    </p:extLst>
  </p:cSld>
  <p:clrMapOvr>
    <a:masterClrMapping/>
  </p:clrMapOvr>
  <mc:AlternateContent xmlns:mc="http://schemas.openxmlformats.org/markup-compatibility/2006" xmlns:p14="http://schemas.microsoft.com/office/powerpoint/2010/main">
    <mc:Choice Requires="p14">
      <p:transition spd="slow">
        <p14:prism/>
      </p:transition>
    </mc:Choice>
    <mc:Fallback xmlns="">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1FF875-049D-4F88-B6CA-A27ED6A42962}"/>
              </a:ext>
            </a:extLst>
          </p:cNvPr>
          <p:cNvSpPr>
            <a:spLocks noGrp="1"/>
          </p:cNvSpPr>
          <p:nvPr>
            <p:ph type="title"/>
          </p:nvPr>
        </p:nvSpPr>
        <p:spPr>
          <a:xfrm>
            <a:off x="306199" y="470863"/>
            <a:ext cx="8533001" cy="443537"/>
          </a:xfrm>
        </p:spPr>
        <p:txBody>
          <a:bodyPr>
            <a:normAutofit fontScale="90000"/>
          </a:bodyPr>
          <a:lstStyle/>
          <a:p>
            <a:r>
              <a:rPr lang="en-US" dirty="0"/>
              <a:t>Cellular Phone Ownership</a:t>
            </a:r>
          </a:p>
        </p:txBody>
      </p:sp>
      <p:sp>
        <p:nvSpPr>
          <p:cNvPr id="3" name="Content Placeholder 2">
            <a:extLst>
              <a:ext uri="{FF2B5EF4-FFF2-40B4-BE49-F238E27FC236}">
                <a16:creationId xmlns:a16="http://schemas.microsoft.com/office/drawing/2014/main" id="{4E63634B-C979-4C41-A826-1FB1B782E40E}"/>
              </a:ext>
            </a:extLst>
          </p:cNvPr>
          <p:cNvSpPr>
            <a:spLocks noGrp="1"/>
          </p:cNvSpPr>
          <p:nvPr>
            <p:ph idx="1"/>
          </p:nvPr>
        </p:nvSpPr>
        <p:spPr>
          <a:xfrm>
            <a:off x="304800" y="1143000"/>
            <a:ext cx="8533001" cy="2743200"/>
          </a:xfrm>
        </p:spPr>
        <p:txBody>
          <a:bodyPr/>
          <a:lstStyle/>
          <a:p>
            <a:pPr marL="457200" indent="-457200">
              <a:buSzPct val="100000"/>
            </a:pPr>
            <a:r>
              <a:rPr lang="en-US" sz="2000" dirty="0"/>
              <a:t>In </a:t>
            </a:r>
            <a:r>
              <a:rPr lang="en-US" sz="2000" b="1" dirty="0">
                <a:solidFill>
                  <a:srgbClr val="FF0000"/>
                </a:solidFill>
              </a:rPr>
              <a:t>2011</a:t>
            </a:r>
            <a:r>
              <a:rPr lang="en-US" sz="2000" dirty="0"/>
              <a:t> approximately </a:t>
            </a:r>
            <a:r>
              <a:rPr lang="en-US" sz="2000" b="1" dirty="0">
                <a:solidFill>
                  <a:srgbClr val="FF0000"/>
                </a:solidFill>
              </a:rPr>
              <a:t>92.8 million </a:t>
            </a:r>
            <a:r>
              <a:rPr lang="en-US" sz="2000" dirty="0"/>
              <a:t>people owned SMART phones</a:t>
            </a:r>
          </a:p>
          <a:p>
            <a:pPr marL="457200" indent="-457200">
              <a:buSzPct val="100000"/>
            </a:pPr>
            <a:endParaRPr lang="en-US" sz="1200" dirty="0"/>
          </a:p>
          <a:p>
            <a:pPr marL="457200" indent="-457200">
              <a:buSzPct val="100000"/>
            </a:pPr>
            <a:r>
              <a:rPr lang="en-US" sz="2000" dirty="0"/>
              <a:t>By </a:t>
            </a:r>
            <a:r>
              <a:rPr lang="en-US" sz="2000" b="1" dirty="0">
                <a:solidFill>
                  <a:srgbClr val="FF0000"/>
                </a:solidFill>
              </a:rPr>
              <a:t>2018</a:t>
            </a:r>
            <a:r>
              <a:rPr lang="en-US" sz="2000" dirty="0"/>
              <a:t> this number increased to </a:t>
            </a:r>
            <a:r>
              <a:rPr lang="en-US" sz="2000" b="1" dirty="0">
                <a:solidFill>
                  <a:srgbClr val="FF0000"/>
                </a:solidFill>
              </a:rPr>
              <a:t>224.3 million</a:t>
            </a:r>
          </a:p>
          <a:p>
            <a:pPr marL="457200" indent="-457200">
              <a:buSzPct val="100000"/>
            </a:pPr>
            <a:endParaRPr lang="en-US" sz="1200" dirty="0"/>
          </a:p>
          <a:p>
            <a:pPr marL="457200" indent="-457200">
              <a:buSzPct val="100000"/>
            </a:pPr>
            <a:r>
              <a:rPr lang="en-US" sz="2000" dirty="0"/>
              <a:t>The 2018 U.S. population was 326 million</a:t>
            </a:r>
          </a:p>
          <a:p>
            <a:pPr marL="457200" indent="-457200">
              <a:buSzPct val="100000"/>
            </a:pPr>
            <a:endParaRPr lang="en-US" sz="1200" dirty="0"/>
          </a:p>
          <a:p>
            <a:pPr marL="457200" indent="-457200">
              <a:buSzPct val="100000"/>
            </a:pPr>
            <a:r>
              <a:rPr lang="en-US" sz="2000" dirty="0"/>
              <a:t>This is expected to grow to </a:t>
            </a:r>
            <a:r>
              <a:rPr lang="en-US" sz="2000" b="1" dirty="0">
                <a:solidFill>
                  <a:srgbClr val="FF0000"/>
                </a:solidFill>
              </a:rPr>
              <a:t>271 million </a:t>
            </a:r>
            <a:r>
              <a:rPr lang="en-US" sz="2000" dirty="0"/>
              <a:t>by </a:t>
            </a:r>
            <a:r>
              <a:rPr lang="en-US" sz="2000" b="1" dirty="0">
                <a:solidFill>
                  <a:srgbClr val="FF0000"/>
                </a:solidFill>
              </a:rPr>
              <a:t>2022</a:t>
            </a:r>
          </a:p>
          <a:p>
            <a:endParaRPr lang="en-US" sz="2000" dirty="0"/>
          </a:p>
        </p:txBody>
      </p:sp>
      <p:pic>
        <p:nvPicPr>
          <p:cNvPr id="4" name="Picture 3">
            <a:extLst>
              <a:ext uri="{FF2B5EF4-FFF2-40B4-BE49-F238E27FC236}">
                <a16:creationId xmlns:a16="http://schemas.microsoft.com/office/drawing/2014/main" id="{10C26740-673C-4AC9-9C60-CED8946B88E9}"/>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3183255" y="4267200"/>
            <a:ext cx="2777490" cy="2057400"/>
          </a:xfrm>
          <a:prstGeom prst="rect">
            <a:avLst/>
          </a:prstGeom>
          <a:ln>
            <a:solidFill>
              <a:schemeClr val="tx1"/>
            </a:solidFill>
          </a:ln>
        </p:spPr>
      </p:pic>
    </p:spTree>
    <p:extLst>
      <p:ext uri="{BB962C8B-B14F-4D97-AF65-F5344CB8AC3E}">
        <p14:creationId xmlns:p14="http://schemas.microsoft.com/office/powerpoint/2010/main" val="3696566442"/>
      </p:ext>
    </p:extLst>
  </p:cSld>
  <p:clrMapOvr>
    <a:masterClrMapping/>
  </p:clrMapOvr>
  <mc:AlternateContent xmlns:mc="http://schemas.openxmlformats.org/markup-compatibility/2006" xmlns:p14="http://schemas.microsoft.com/office/powerpoint/2010/main">
    <mc:Choice Requires="p14">
      <p:transition spd="slow">
        <p14:prism/>
      </p:transition>
    </mc:Choice>
    <mc:Fallback xmlns="">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9307" y="228600"/>
            <a:ext cx="8533001" cy="764248"/>
          </a:xfrm>
        </p:spPr>
        <p:txBody>
          <a:bodyPr>
            <a:normAutofit/>
          </a:bodyPr>
          <a:lstStyle/>
          <a:p>
            <a:r>
              <a:rPr lang="en-US" sz="3600" dirty="0"/>
              <a:t>Distracted Driving Statistics – Today</a:t>
            </a:r>
          </a:p>
        </p:txBody>
      </p:sp>
      <p:sp>
        <p:nvSpPr>
          <p:cNvPr id="3" name="Content Placeholder 2"/>
          <p:cNvSpPr>
            <a:spLocks noGrp="1"/>
          </p:cNvSpPr>
          <p:nvPr>
            <p:ph idx="1"/>
          </p:nvPr>
        </p:nvSpPr>
        <p:spPr>
          <a:xfrm>
            <a:off x="259307" y="1189912"/>
            <a:ext cx="8529851" cy="2315288"/>
          </a:xfrm>
        </p:spPr>
        <p:txBody>
          <a:bodyPr>
            <a:normAutofit fontScale="92500" lnSpcReduction="10000"/>
          </a:bodyPr>
          <a:lstStyle/>
          <a:p>
            <a:pPr marL="365760" lvl="0" indent="-365760">
              <a:buSzPct val="100000"/>
              <a:buFont typeface="Wingdings" panose="05000000000000000000" pitchFamily="2" charset="2"/>
              <a:buChar char="v"/>
            </a:pPr>
            <a:r>
              <a:rPr lang="en-US" sz="2000" dirty="0"/>
              <a:t>In the U.S., approximately</a:t>
            </a:r>
            <a:r>
              <a:rPr lang="en-US" sz="2000" b="1" dirty="0">
                <a:solidFill>
                  <a:srgbClr val="FF0000"/>
                </a:solidFill>
              </a:rPr>
              <a:t> 9 people are killed</a:t>
            </a:r>
            <a:r>
              <a:rPr lang="en-US" sz="2000" dirty="0">
                <a:solidFill>
                  <a:prstClr val="black"/>
                </a:solidFill>
              </a:rPr>
              <a:t> and 1,000 others injured </a:t>
            </a:r>
            <a:r>
              <a:rPr lang="en-US" sz="2000" b="1" dirty="0">
                <a:solidFill>
                  <a:srgbClr val="FF0000"/>
                </a:solidFill>
              </a:rPr>
              <a:t>each day </a:t>
            </a:r>
            <a:r>
              <a:rPr lang="en-US" sz="2000" dirty="0">
                <a:solidFill>
                  <a:prstClr val="black"/>
                </a:solidFill>
              </a:rPr>
              <a:t>as a result of crashes involving a distracted driver.</a:t>
            </a:r>
          </a:p>
          <a:p>
            <a:pPr marL="365760" lvl="0" indent="-365760">
              <a:buSzPct val="100000"/>
              <a:buFont typeface="Wingdings" panose="05000000000000000000" pitchFamily="2" charset="2"/>
              <a:buChar char="v"/>
            </a:pPr>
            <a:endParaRPr lang="en-US" sz="1200" dirty="0">
              <a:solidFill>
                <a:prstClr val="black"/>
              </a:solidFill>
            </a:endParaRPr>
          </a:p>
          <a:p>
            <a:pPr marL="365760" lvl="0" indent="-365760">
              <a:buSzPct val="100000"/>
              <a:buFont typeface="Wingdings" panose="05000000000000000000" pitchFamily="2" charset="2"/>
              <a:buChar char="v"/>
            </a:pPr>
            <a:r>
              <a:rPr lang="en-US" sz="2000" dirty="0">
                <a:solidFill>
                  <a:prstClr val="black"/>
                </a:solidFill>
              </a:rPr>
              <a:t>Since there is no way to test for distracted driving after an accident occurs, it’s widely believed that the number of crashes, injuries, and fatalities caused by distracted driving are vastly under reported.</a:t>
            </a:r>
          </a:p>
          <a:p>
            <a:pPr marL="0" lvl="0" indent="0">
              <a:buSzPct val="100000"/>
              <a:buNone/>
            </a:pPr>
            <a:br>
              <a:rPr lang="en-US" dirty="0">
                <a:solidFill>
                  <a:prstClr val="black"/>
                </a:solidFill>
              </a:rPr>
            </a:br>
            <a:endParaRPr lang="en-US" sz="1200" dirty="0">
              <a:solidFill>
                <a:srgbClr val="FF0000"/>
              </a:solidFill>
            </a:endParaRPr>
          </a:p>
        </p:txBody>
      </p:sp>
      <p:sp>
        <p:nvSpPr>
          <p:cNvPr id="4" name="TextBox 3">
            <a:extLst>
              <a:ext uri="{FF2B5EF4-FFF2-40B4-BE49-F238E27FC236}">
                <a16:creationId xmlns:a16="http://schemas.microsoft.com/office/drawing/2014/main" id="{7E5E17AD-AF7D-410B-9ACB-945BD34A1E3B}"/>
              </a:ext>
            </a:extLst>
          </p:cNvPr>
          <p:cNvSpPr txBox="1"/>
          <p:nvPr/>
        </p:nvSpPr>
        <p:spPr>
          <a:xfrm>
            <a:off x="381000" y="5791200"/>
            <a:ext cx="5105400" cy="600164"/>
          </a:xfrm>
          <a:prstGeom prst="rect">
            <a:avLst/>
          </a:prstGeom>
          <a:noFill/>
        </p:spPr>
        <p:txBody>
          <a:bodyPr wrap="square" rtlCol="0">
            <a:spAutoFit/>
          </a:bodyPr>
          <a:lstStyle/>
          <a:p>
            <a:pPr algn="l"/>
            <a:r>
              <a:rPr lang="en-US" sz="1100" dirty="0"/>
              <a:t>Source:</a:t>
            </a:r>
            <a:r>
              <a:rPr lang="en-US" sz="1100" b="0" dirty="0"/>
              <a:t>  Centers for Disease Control and Prevention</a:t>
            </a:r>
          </a:p>
          <a:p>
            <a:pPr algn="l"/>
            <a:r>
              <a:rPr lang="en-US" sz="1100" b="0" dirty="0">
                <a:hlinkClick r:id="rId2"/>
              </a:rPr>
              <a:t>https://www.cdc.gov/motorvehiclesafety/distracted_driving/index.html</a:t>
            </a:r>
            <a:endParaRPr lang="en-US" sz="1100" b="0" dirty="0"/>
          </a:p>
          <a:p>
            <a:pPr algn="l"/>
            <a:endParaRPr lang="en-US" sz="1100" b="0" dirty="0"/>
          </a:p>
        </p:txBody>
      </p:sp>
      <p:pic>
        <p:nvPicPr>
          <p:cNvPr id="5" name="Picture 4">
            <a:extLst>
              <a:ext uri="{FF2B5EF4-FFF2-40B4-BE49-F238E27FC236}">
                <a16:creationId xmlns:a16="http://schemas.microsoft.com/office/drawing/2014/main" id="{38E3EED0-1979-4941-ABA6-59FACBE443A2}"/>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651558" y="3228774"/>
            <a:ext cx="3745347" cy="2347084"/>
          </a:xfrm>
          <a:prstGeom prst="rect">
            <a:avLst/>
          </a:prstGeom>
          <a:ln>
            <a:solidFill>
              <a:schemeClr val="accent1"/>
            </a:solidFill>
          </a:ln>
        </p:spPr>
      </p:pic>
    </p:spTree>
    <p:extLst>
      <p:ext uri="{BB962C8B-B14F-4D97-AF65-F5344CB8AC3E}">
        <p14:creationId xmlns:p14="http://schemas.microsoft.com/office/powerpoint/2010/main" val="2633288628"/>
      </p:ext>
    </p:extLst>
  </p:cSld>
  <p:clrMapOvr>
    <a:masterClrMapping/>
  </p:clrMapOvr>
  <mc:AlternateContent xmlns:mc="http://schemas.openxmlformats.org/markup-compatibility/2006" xmlns:p14="http://schemas.microsoft.com/office/powerpoint/2010/main">
    <mc:Choice Requires="p14">
      <p:transition spd="slow">
        <p14:prism/>
      </p:transition>
    </mc:Choice>
    <mc:Fallback xmlns="">
      <p:transition spd="slow">
        <p:fade/>
      </p:transition>
    </mc:Fallback>
  </mc:AlternateContent>
</p:sld>
</file>

<file path=ppt/theme/theme1.xml><?xml version="1.0" encoding="utf-8"?>
<a:theme xmlns:a="http://schemas.openxmlformats.org/drawingml/2006/main" name="Global brand_Associate template">
  <a:themeElements>
    <a:clrScheme name="Lockton Global Brand Colors">
      <a:dk1>
        <a:srgbClr val="000000"/>
      </a:dk1>
      <a:lt1>
        <a:srgbClr val="FFFFFF"/>
      </a:lt1>
      <a:dk2>
        <a:srgbClr val="5B6770"/>
      </a:dk2>
      <a:lt2>
        <a:srgbClr val="A2AAAD"/>
      </a:lt2>
      <a:accent1>
        <a:srgbClr val="00AEEF"/>
      </a:accent1>
      <a:accent2>
        <a:srgbClr val="EF5399"/>
      </a:accent2>
      <a:accent3>
        <a:srgbClr val="00AE5E"/>
      </a:accent3>
      <a:accent4>
        <a:srgbClr val="FFD534"/>
      </a:accent4>
      <a:accent5>
        <a:srgbClr val="F68A33"/>
      </a:accent5>
      <a:accent6>
        <a:srgbClr val="CB333B"/>
      </a:accent6>
      <a:hlink>
        <a:srgbClr val="000000"/>
      </a:hlink>
      <a:folHlink>
        <a:srgbClr val="3F3F3F"/>
      </a:folHlink>
    </a:clrScheme>
    <a:fontScheme name="Lockton Print Safe">
      <a:majorFont>
        <a:latin typeface="Garamond"/>
        <a:ea typeface=""/>
        <a:cs typeface=""/>
      </a:majorFont>
      <a:minorFont>
        <a:latin typeface="Segoe U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Presentation5" id="{83524B66-E080-4E18-919B-A1FA0C7CEC3D}" vid="{8AB0C8BD-DE9F-41FF-A140-BEE00E76C13E}"/>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0F84231409B41F4998D985CE2013F93C" ma:contentTypeVersion="0" ma:contentTypeDescription="Create a new document." ma:contentTypeScope="" ma:versionID="d59d4073812c29f591ca6e57f3ca759c">
  <xsd:schema xmlns:xsd="http://www.w3.org/2001/XMLSchema" xmlns:p="http://schemas.microsoft.com/office/2006/metadata/properties" targetNamespace="http://schemas.microsoft.com/office/2006/metadata/properties" ma:root="true" ma:fieldsID="4aeb20c0e3442673af7ee10786458764">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office/internal/2005/internalDocumentation"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ma:readOnly="tru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lastPrinted" minOccurs="0" maxOccurs="1" type="xsd:dateTime"/>
        <xsd:element name="contentStatus" minOccurs="0" maxOccurs="1" type="xsd:string"/>
      </xsd:all>
    </xsd:complexType>
  </xsd:schema>
</ct:contentTypeSchema>
</file>

<file path=customXml/item2.xml><?xml version="1.0" encoding="utf-8"?>
<p:properties xmlns:p="http://schemas.microsoft.com/office/2006/metadata/properties" xmlns:xsi="http://www.w3.org/2001/XMLSchema-instanc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D1C3ACEC-7D34-4AC4-ACB3-F51DFAAE727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office/internal/2005/internalDocumentation"/>
  </ds:schemaRefs>
</ds:datastoreItem>
</file>

<file path=customXml/itemProps2.xml><?xml version="1.0" encoding="utf-8"?>
<ds:datastoreItem xmlns:ds="http://schemas.openxmlformats.org/officeDocument/2006/customXml" ds:itemID="{C986DCE7-107E-4174-AF15-6F05D9DE2868}">
  <ds:schemaRefs>
    <ds:schemaRef ds:uri="http://purl.org/dc/terms/"/>
    <ds:schemaRef ds:uri="http://schemas.openxmlformats.org/package/2006/metadata/core-properties"/>
    <ds:schemaRef ds:uri="http://schemas.microsoft.com/office/2006/documentManagement/types"/>
    <ds:schemaRef ds:uri="http://purl.org/dc/elements/1.1/"/>
    <ds:schemaRef ds:uri="http://schemas.microsoft.com/office/2006/metadata/properties"/>
    <ds:schemaRef ds:uri="http://www.w3.org/XML/1998/namespace"/>
    <ds:schemaRef ds:uri="http://purl.org/dc/dcmitype/"/>
  </ds:schemaRefs>
</ds:datastoreItem>
</file>

<file path=customXml/itemProps3.xml><?xml version="1.0" encoding="utf-8"?>
<ds:datastoreItem xmlns:ds="http://schemas.openxmlformats.org/officeDocument/2006/customXml" ds:itemID="{E4A5A3D5-80AC-4474-BD7D-13BF41E90A09}">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Construction</Template>
  <TotalTime>8229</TotalTime>
  <Words>2071</Words>
  <Application>Microsoft Office PowerPoint</Application>
  <PresentationFormat>On-screen Show (4:3)</PresentationFormat>
  <Paragraphs>450</Paragraphs>
  <Slides>59</Slides>
  <Notes>29</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59</vt:i4>
      </vt:variant>
    </vt:vector>
  </HeadingPairs>
  <TitlesOfParts>
    <vt:vector size="70" baseType="lpstr">
      <vt:lpstr>Verdana</vt:lpstr>
      <vt:lpstr>Garamond</vt:lpstr>
      <vt:lpstr>Tahoma</vt:lpstr>
      <vt:lpstr>Segoe UI</vt:lpstr>
      <vt:lpstr>Arial</vt:lpstr>
      <vt:lpstr>Monotype Sorts</vt:lpstr>
      <vt:lpstr>Wingdings</vt:lpstr>
      <vt:lpstr>Sarabun Bold</vt:lpstr>
      <vt:lpstr>Times New Roman</vt:lpstr>
      <vt:lpstr>Symbol</vt:lpstr>
      <vt:lpstr>Global brand_Associate template</vt:lpstr>
      <vt:lpstr> Distracted Driving / Defensive Driving</vt:lpstr>
      <vt:lpstr>Introduction</vt:lpstr>
      <vt:lpstr>PowerPoint Presentation</vt:lpstr>
      <vt:lpstr> Distracted Driving</vt:lpstr>
      <vt:lpstr>A look back in history:</vt:lpstr>
      <vt:lpstr>Fatigue / Drowsy Driving</vt:lpstr>
      <vt:lpstr>Distracted Driving Statistics – 2015</vt:lpstr>
      <vt:lpstr>Cellular Phone Ownership</vt:lpstr>
      <vt:lpstr>Distracted Driving Statistics – Today</vt:lpstr>
      <vt:lpstr>By comparison…</vt:lpstr>
      <vt:lpstr>What is Distracted Driving?</vt:lpstr>
      <vt:lpstr>Distractions While Driving</vt:lpstr>
      <vt:lpstr>Distractions While Driving – cont…</vt:lpstr>
      <vt:lpstr>Consider this:</vt:lpstr>
      <vt:lpstr>Common Events While Driving Distracted</vt:lpstr>
      <vt:lpstr>Conditions That Affect Driving Ability</vt:lpstr>
      <vt:lpstr>Ever listen to crash victim interviews?</vt:lpstr>
      <vt:lpstr>How does the normal “hierarchy of hazard controls” apply to distracted driving?</vt:lpstr>
      <vt:lpstr>Combatting Distracted Driving with Technology</vt:lpstr>
      <vt:lpstr>How can we, as drivers, stay focused on the task of driving?  </vt:lpstr>
      <vt:lpstr> Defensive Driving</vt:lpstr>
      <vt:lpstr>What is “Defensive Driving”?</vt:lpstr>
      <vt:lpstr>There are three types of drivers – which one are you?</vt:lpstr>
      <vt:lpstr>Types of drivers – cont…</vt:lpstr>
      <vt:lpstr>Defensive Driving Plan</vt:lpstr>
      <vt:lpstr>5 Step Formula for Safe Driving</vt:lpstr>
      <vt:lpstr>Defensive Driving Plan – cont…</vt:lpstr>
      <vt:lpstr>Defensive Driving Plan – cont…</vt:lpstr>
      <vt:lpstr>Defensive Driving Plan – cont…</vt:lpstr>
      <vt:lpstr>Defensive Driving Plan – cont…</vt:lpstr>
      <vt:lpstr>Defensive Driving Plan – cont…</vt:lpstr>
      <vt:lpstr>Blind Spots</vt:lpstr>
      <vt:lpstr>Truck Blindspots</vt:lpstr>
      <vt:lpstr>Why Collisions Occur</vt:lpstr>
      <vt:lpstr>Following Distance</vt:lpstr>
      <vt:lpstr>Measure Following Distance in Seconds</vt:lpstr>
      <vt:lpstr>How Much Space Do You Need?</vt:lpstr>
      <vt:lpstr>Total Stopping Distance</vt:lpstr>
      <vt:lpstr>Total Stopping Distance – cont…</vt:lpstr>
      <vt:lpstr>Car Manufacturers’ Following Distance Technology</vt:lpstr>
      <vt:lpstr>Speeding</vt:lpstr>
      <vt:lpstr>Speeding – cont…</vt:lpstr>
      <vt:lpstr>Question:  Why do people speed?</vt:lpstr>
      <vt:lpstr>Speeding – cont…</vt:lpstr>
      <vt:lpstr>How much time do we actually save?</vt:lpstr>
      <vt:lpstr>Seat Belts</vt:lpstr>
      <vt:lpstr>Seat Belts Save Lives!</vt:lpstr>
      <vt:lpstr>Seat Belts – cont…</vt:lpstr>
      <vt:lpstr>Choices</vt:lpstr>
      <vt:lpstr>Choices…we make thousands of them every day.</vt:lpstr>
      <vt:lpstr>Choices – cont…</vt:lpstr>
      <vt:lpstr>PowerPoint Presentation</vt:lpstr>
      <vt:lpstr>Company image can be tarnished as well!</vt:lpstr>
      <vt:lpstr>Driving is a Choice…..Drive it Home!!!</vt:lpstr>
      <vt:lpstr>Bottom line…</vt:lpstr>
      <vt:lpstr>Who benefits from safe driving?</vt:lpstr>
      <vt:lpstr>Popular 3rd Party Driver Training</vt:lpstr>
      <vt:lpstr>Questions?</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Hartman, Dwayne</dc:creator>
  <cp:lastModifiedBy>Plevnic, Jacob</cp:lastModifiedBy>
  <cp:revision>230</cp:revision>
  <cp:lastPrinted>2018-05-31T17:19:51Z</cp:lastPrinted>
  <dcterms:created xsi:type="dcterms:W3CDTF">2018-05-21T22:21:27Z</dcterms:created>
  <dcterms:modified xsi:type="dcterms:W3CDTF">2024-12-27T15:21:24Z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0x0101000F84231409B41F4998D985CE2013F93C</vt:lpwstr>
  </property>
</Properties>
</file>